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72" r:id="rId6"/>
    <p:sldId id="259" r:id="rId7"/>
    <p:sldId id="271" r:id="rId8"/>
    <p:sldId id="260" r:id="rId9"/>
    <p:sldId id="261" r:id="rId10"/>
    <p:sldId id="263" r:id="rId11"/>
    <p:sldId id="270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F57558-B972-4F83-9A6D-FBBE2503541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D53F55-BD6C-4D83-9F1C-5789C0CD6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Teach-Children-with-Aspergers-to-Start-a-Conversation-Step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6286520"/>
            <a:ext cx="2214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Харитонова 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А.С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., учитель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5500702"/>
            <a:ext cx="5000628" cy="7143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учебного курса  «Речь и альтернативная коммуникация»  для детей с умеренной и тяжелой умственной отсталостью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обучения.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57166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коммуникативных и речевых навыков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357322"/>
          </a:xfrm>
        </p:spPr>
        <p:txBody>
          <a:bodyPr>
            <a:noAutofit/>
          </a:bodyPr>
          <a:lstStyle/>
          <a:p>
            <a:pPr marL="342900" indent="-342900"/>
            <a:r>
              <a:rPr lang="ru-RU" sz="1800" dirty="0" smtClean="0"/>
              <a:t>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3674" cy="4338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"/>
          <a:stretch/>
        </p:blipFill>
        <p:spPr>
          <a:xfrm>
            <a:off x="3243337" y="2643183"/>
            <a:ext cx="5900663" cy="4214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406756"/>
            <a:ext cx="2857520" cy="24512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57554" y="714356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ОБРАЗА БУКВЫ</a:t>
            </a:r>
            <a:endParaRPr lang="ru-RU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357322"/>
          </a:xfrm>
        </p:spPr>
        <p:txBody>
          <a:bodyPr>
            <a:noAutofit/>
          </a:bodyPr>
          <a:lstStyle/>
          <a:p>
            <a:pPr marL="342900" indent="-342900"/>
            <a:r>
              <a:rPr lang="ru-RU" sz="1800" dirty="0" smtClean="0"/>
              <a:t>   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r="9722"/>
          <a:stretch>
            <a:fillRect/>
          </a:stretch>
        </p:blipFill>
        <p:spPr>
          <a:xfrm>
            <a:off x="0" y="0"/>
            <a:ext cx="428628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57818" y="714356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285860"/>
            <a:ext cx="450059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зарифмованная фраза, в которой повторяется какой-либо звук, слог.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один из наиболее эффективных способов отработки, закрепления звуков в речи.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чистоговорками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нацелена на отработку звукопроизносительной стороны речи, развитие фонематической стороны речи, силы голоса, темпа речи, чувства рифмы, речевого дыхания, а так же коррекцию лексико-грамматической и фонетико-фонематической стороны речи.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8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r="13888"/>
          <a:stretch>
            <a:fillRect/>
          </a:stretch>
        </p:blipFill>
        <p:spPr>
          <a:xfrm>
            <a:off x="0" y="0"/>
            <a:ext cx="385765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4762" b="8657"/>
          <a:stretch>
            <a:fillRect/>
          </a:stretch>
        </p:blipFill>
        <p:spPr>
          <a:xfrm>
            <a:off x="3857619" y="3286100"/>
            <a:ext cx="5286381" cy="3571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1285860"/>
            <a:ext cx="5000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таких 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ребенок развивает внимание и усидчивость. Впоследствии подобные игры помогут ребенку не только обучиться читать но и грамотно писать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714356"/>
            <a:ext cx="4000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КАССА БУКВ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7"/>
          <a:stretch>
            <a:fillRect/>
          </a:stretch>
        </p:blipFill>
        <p:spPr>
          <a:xfrm>
            <a:off x="4572000" y="1639053"/>
            <a:ext cx="4572000" cy="5218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23529" r="5882" b="11764"/>
          <a:stretch>
            <a:fillRect/>
          </a:stretch>
        </p:blipFill>
        <p:spPr>
          <a:xfrm>
            <a:off x="-1" y="0"/>
            <a:ext cx="4526549" cy="48577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2066" y="214290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 (ПЕЧАТАНИЕ )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17811"/>
          <a:stretch>
            <a:fillRect/>
          </a:stretch>
        </p:blipFill>
        <p:spPr>
          <a:xfrm>
            <a:off x="0" y="2999499"/>
            <a:ext cx="9144000" cy="3858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56500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ДРАМАТИЗАЦИЯ СКАЗКИ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85860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Проигрывание сюжета помогает решать многие проблемные ситуации опосредованно от лица какого-либо персонажа. Преодолеваются робость, неуверенность в себе, застенчивость, формируется выразительная речь, осуществляется коммуникация среди ребят.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58204" cy="100013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Коммуникация и общение – неотъемлемые составляющие социальной жизни человека. Специфические нарушения развития ребенка значительно препятствуют и ограничивают его полноценное общение с окружающими.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1676455825_gas-kvas-com-p-vezhlivost-detskii-risunok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94103"/>
            <a:ext cx="6072230" cy="4381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5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с выраженными нарушениями интеллекта отмечается грубое недоразвитие речи и ее функций: коммуникативной, познавательной, регулирующей. У многих детей устная (звучащая) речь отсутствует или нарушена настолько, что понимание окружающими значительно затруднено, либо невозможно.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 descr="C:\Users\user\Downloads\e7cca300cd64400c12d2d7e8cf43923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428868"/>
            <a:ext cx="4429132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466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обучения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формирование коммуникативных и речевых навыков с использованием средств вербальной и невербальной коммуникации, умения пользоваться ими в процессе социального взаимодействия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352896"/>
            <a:ext cx="832043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задачи реализации содержания предмета «Речь и альтернативная коммуникация»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Развитие </a:t>
            </a:r>
            <a:r>
              <a:rPr lang="ru-RU" sz="1600" dirty="0"/>
              <a:t>речи как средства общения в контексте познания окружающего мира и личного опыта ребенка.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Понимание </a:t>
            </a:r>
            <a:r>
              <a:rPr lang="ru-RU" sz="1600" dirty="0"/>
              <a:t>обращенной речи и смысла доступных невербальных графических знаков (рисунков, фотографий, пиктограмм и др. графических изображений), неспецифических жестов.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Пользование </a:t>
            </a:r>
            <a:r>
              <a:rPr lang="ru-RU" sz="1600" dirty="0"/>
              <a:t>воспроизводящими заменяющими речь устройствами (коммуникаторы, персональные компьютеры и др.).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Овладение </a:t>
            </a:r>
            <a:r>
              <a:rPr lang="ru-RU" sz="1600" dirty="0"/>
              <a:t>умением вступать в контакт, поддерживать и завершать его, используя традиционные языковые (вербальные) и альтернативные средства коммуникации, соблюдая общепринятые правила общения.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Умение </a:t>
            </a:r>
            <a:r>
              <a:rPr lang="ru-RU" sz="1600" dirty="0"/>
              <a:t>пользоваться доступными средствами коммуникации в практике экспрессивной и </a:t>
            </a:r>
            <a:r>
              <a:rPr lang="ru-RU" sz="1600" dirty="0" err="1"/>
              <a:t>импрессивной</a:t>
            </a:r>
            <a:r>
              <a:rPr lang="ru-RU" sz="1600" dirty="0"/>
              <a:t> речи для решения соответствующих возрасту житейских задач. </a:t>
            </a:r>
            <a:endParaRPr lang="ru-RU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Обучение </a:t>
            </a:r>
            <a:r>
              <a:rPr lang="ru-RU" sz="1600" dirty="0"/>
              <a:t>глобальному чтению в доступных ребенку пределах, формирование навыка понимания смысла узнаваемого слова; копирование с образца отдельных букв, слогов или слов; развитие предпосылок к осмысленному чтению и письму; овладение чтением и письмом на доступном уровне.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Mama-razgovarivaet-s-dochkoj-2048x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059832" cy="20393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340768"/>
            <a:ext cx="8723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средствами вербальной и невербальной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Разделы содержания программы «Речь и альтернативная коммуникация» </a:t>
            </a:r>
          </a:p>
        </p:txBody>
      </p:sp>
    </p:spTree>
    <p:extLst>
      <p:ext uri="{BB962C8B-B14F-4D97-AF65-F5344CB8AC3E}">
        <p14:creationId xmlns:p14="http://schemas.microsoft.com/office/powerpoint/2010/main" val="208339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15328" cy="54292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ВОЗМОЖНЫЕ ПРЕДМЕТНЫЕ РЕЗУЛЬТАТЫ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Понимание обращенной речи, понимание смысла рисунков, фотографий, пиктограмм, других графических знаков. 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пользоваться средствами альтернативной коммуникации: жестами, взглядом, коммуникативными таблицами.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прочитать слово, фразу или предложение.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пользоваться доступными средствами коммуникации в практике экспрессивной 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импрессивной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речи для решения соответствующих возрасту житейских задач. 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Мотивы коммуникации: познавательные интересы, общение и взаимодействие в разнообразных видах детской деятельности. 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вступать в контакт, поддерживать и завершать его, используя невербальные и вербальные средства, соблюдение общепринятых правил коммуникации. 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использовать средства, голосовых,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речеподражательных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реакций для выражения индивидуальных потребностей.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1" name="Picture 3" descr="C:\Users\Учитель\Desktop\270433-dlya-autistov-25.jpg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5580112" y="5143488"/>
            <a:ext cx="342902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Место предмета «Речь и альтернативная коммуникация» в учебном плане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news3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3501008"/>
            <a:ext cx="3500430" cy="2890943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95262"/>
              </p:ext>
            </p:extLst>
          </p:nvPr>
        </p:nvGraphicFramePr>
        <p:xfrm>
          <a:off x="169318" y="1533765"/>
          <a:ext cx="7715049" cy="115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075">
                  <a:extLst>
                    <a:ext uri="{9D8B030D-6E8A-4147-A177-3AD203B41FA5}">
                      <a16:colId xmlns:a16="http://schemas.microsoft.com/office/drawing/2014/main" val="3255383108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2978998099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242332181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3985055207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802545000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3793820103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2305280473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3799826618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63296367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4011069019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1323879034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2753629047"/>
                    </a:ext>
                  </a:extLst>
                </a:gridCol>
                <a:gridCol w="563867">
                  <a:extLst>
                    <a:ext uri="{9D8B030D-6E8A-4147-A177-3AD203B41FA5}">
                      <a16:colId xmlns:a16="http://schemas.microsoft.com/office/drawing/2014/main" val="2354637248"/>
                    </a:ext>
                  </a:extLst>
                </a:gridCol>
                <a:gridCol w="538282">
                  <a:extLst>
                    <a:ext uri="{9D8B030D-6E8A-4147-A177-3AD203B41FA5}">
                      <a16:colId xmlns:a16="http://schemas.microsoft.com/office/drawing/2014/main" val="3748512555"/>
                    </a:ext>
                  </a:extLst>
                </a:gridCol>
              </a:tblGrid>
              <a:tr h="29832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 </a:t>
                      </a:r>
                      <a:r>
                        <a:rPr lang="ru-RU" sz="1100" dirty="0" smtClean="0"/>
                        <a:t>доп.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II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III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IV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VI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VII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VIII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IX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X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XI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XII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300221"/>
                  </a:ext>
                </a:extLst>
              </a:tr>
              <a:tr h="732819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418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29642" cy="8429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Следует учитывать индивидуальные возможности детей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6357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классе обучаются дети с разными трудностями: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письма,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графо-моторные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навыки плохо формируется;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агрессия на занятиях;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Инертность и отсутствие интереса к занятиям;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 речи, нет запоминания образа букв.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Учитель\Desktop\eskizreklamy.jpg"/>
          <p:cNvPicPr>
            <a:picLocks noChangeAspect="1" noChangeArrowheads="1"/>
          </p:cNvPicPr>
          <p:nvPr/>
        </p:nvPicPr>
        <p:blipFill>
          <a:blip r:embed="rId2" cstate="print"/>
          <a:srcRect l="1465" t="19255" b="18633"/>
          <a:stretch>
            <a:fillRect/>
          </a:stretch>
        </p:blipFill>
        <p:spPr bwMode="auto">
          <a:xfrm>
            <a:off x="1857356" y="3857628"/>
            <a:ext cx="5446288" cy="2430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2"/>
          <a:stretch>
            <a:fillRect/>
          </a:stretch>
        </p:blipFill>
        <p:spPr>
          <a:xfrm>
            <a:off x="0" y="3500438"/>
            <a:ext cx="4000528" cy="3357562"/>
          </a:xfrm>
          <a:prstGeom prst="rect">
            <a:avLst/>
          </a:prstGeom>
        </p:spPr>
      </p:pic>
      <p:pic>
        <p:nvPicPr>
          <p:cNvPr id="4098" name="Picture 2" descr="\\10.76.25.70\обмен\ВЕБИНАР 29.03\Харитонова\20240401_091101.jpg"/>
          <p:cNvPicPr>
            <a:picLocks noChangeAspect="1" noChangeArrowheads="1"/>
          </p:cNvPicPr>
          <p:nvPr/>
        </p:nvPicPr>
        <p:blipFill>
          <a:blip r:embed="rId3" cstate="print"/>
          <a:srcRect b="12562"/>
          <a:stretch>
            <a:fillRect/>
          </a:stretch>
        </p:blipFill>
        <p:spPr bwMode="auto">
          <a:xfrm>
            <a:off x="4024310" y="3500438"/>
            <a:ext cx="5119690" cy="33575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285729"/>
            <a:ext cx="5214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КАРТОЧЕК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PECS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/>
          </a:p>
        </p:txBody>
      </p:sp>
      <p:pic>
        <p:nvPicPr>
          <p:cNvPr id="4099" name="Picture 3" descr="\\10.76.25.70\обмен\ВЕБИНАР 29.03\Харитонова\20240401_090347.jpg"/>
          <p:cNvPicPr>
            <a:picLocks noChangeAspect="1" noChangeArrowheads="1"/>
          </p:cNvPicPr>
          <p:nvPr/>
        </p:nvPicPr>
        <p:blipFill>
          <a:blip r:embed="rId4" cstate="print"/>
          <a:srcRect t="7499"/>
          <a:stretch>
            <a:fillRect/>
          </a:stretch>
        </p:blipFill>
        <p:spPr bwMode="auto">
          <a:xfrm>
            <a:off x="0" y="0"/>
            <a:ext cx="2857488" cy="35241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1000109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Альтернативный способ коммуникации, способ, который даёт возможность выразить ребенку свои желания и потребности, а педагогу донести до ребёнка слова и их значения. С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карточками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PECS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налаживается понимание речи у ребёнка, а благодаря этому ребенок начинает понимать значение слов, просьб и намерений.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786</TotalTime>
  <Words>450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Презентация PowerPoint</vt:lpstr>
      <vt:lpstr>Коммуникация и общение – неотъемлемые составляющие социальной жизни человека. Специфические нарушения развития ребенка значительно препятствуют и ограничивают его полноценное общение с окружающими.</vt:lpstr>
      <vt:lpstr>Презентация PowerPoint</vt:lpstr>
      <vt:lpstr>.</vt:lpstr>
      <vt:lpstr>Разделы содержания программы «Речь и альтернативная коммуникация» </vt:lpstr>
      <vt:lpstr>ВОЗМОЖНЫЕ ПРЕДМЕТНЫЕ РЕЗУЛЬТАТЫ  - Понимание обращенной речи, понимание смысла рисунков, фотографий, пиктограмм, других графических знаков.    - Умение пользоваться средствами альтернативной коммуникации: жестами, взглядом, коммуникативными таблицами.  - Умение прочитать слово, фразу или предложение.  - Умение пользоваться доступными средствами коммуникации в практике экспрессивной и импрессивной речи для решения соответствующих возрасту житейских задач.   - Мотивы коммуникации: познавательные интересы, общение и взаимодействие в разнообразных видах детской деятельности.    - Умение вступать в контакт, поддерживать и завершать его, используя невербальные и вербальные средства, соблюдение общепринятых правил коммуникации.    - Умение использовать средства, голосовых, речеподражательных реакций для выражения индивидуальных потребностей.  </vt:lpstr>
      <vt:lpstr>  Место предмета «Речь и альтернативная коммуникация» в учебном плане</vt:lpstr>
      <vt:lpstr>Следует учитывать индивидуальные возможности детей</vt:lpstr>
      <vt:lpstr>Презентация PowerPoint</vt:lpstr>
      <vt:lpstr>               </vt:lpstr>
      <vt:lpstr>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Admin</cp:lastModifiedBy>
  <cp:revision>65</cp:revision>
  <dcterms:created xsi:type="dcterms:W3CDTF">2023-12-11T12:02:41Z</dcterms:created>
  <dcterms:modified xsi:type="dcterms:W3CDTF">2024-04-02T13:25:29Z</dcterms:modified>
</cp:coreProperties>
</file>