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9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2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5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2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6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4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4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7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A132B-5D5B-46F0-9B72-1F383768DD6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C27E-DBE5-405C-97A4-58C263BB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76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9038" y="800099"/>
            <a:ext cx="9568962" cy="280193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Реализация предметной области «Речь и речевая практика» при обучении по ФАООП обучающихся с умственной отсталостью (интеллектуальными нарушениями) 2 вариант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Учебный предмет «Речь и альтернативная коммуникация»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2716" y="4378569"/>
            <a:ext cx="8285284" cy="87923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9600" dirty="0" smtClean="0"/>
              <a:t>ГОУ ЯО «Переславль-</a:t>
            </a:r>
            <a:r>
              <a:rPr lang="ru-RU" sz="9600" dirty="0" err="1"/>
              <a:t>З</a:t>
            </a:r>
            <a:r>
              <a:rPr lang="ru-RU" sz="9600" dirty="0" err="1" smtClean="0"/>
              <a:t>алесская</a:t>
            </a:r>
            <a:r>
              <a:rPr lang="ru-RU" sz="9600" dirty="0" smtClean="0"/>
              <a:t> школа-интернат №3»</a:t>
            </a:r>
          </a:p>
          <a:p>
            <a:pPr algn="r"/>
            <a:r>
              <a:rPr lang="ru-RU" sz="9600" dirty="0" smtClean="0"/>
              <a:t>2024 год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77581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63236"/>
            <a:ext cx="12193057" cy="71215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761018" y="2676416"/>
            <a:ext cx="4592781" cy="10969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1273" y="4432372"/>
            <a:ext cx="525087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2833254"/>
            <a:ext cx="46274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288473"/>
            <a:ext cx="470095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874"/>
          </a:xfrm>
        </p:spPr>
        <p:txBody>
          <a:bodyPr/>
          <a:lstStyle/>
          <a:p>
            <a:pPr algn="ctr"/>
            <a:r>
              <a:rPr lang="ru-RU" b="1" dirty="0" smtClean="0"/>
              <a:t>Модули (разделы программы)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530438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ru-RU" sz="4800" dirty="0" smtClean="0"/>
              <a:t>Коммуникация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II</a:t>
            </a:r>
            <a:r>
              <a:rPr lang="ru-RU" sz="4800" dirty="0" smtClean="0"/>
              <a:t>. Развитие речи             Обучение АДК</a:t>
            </a:r>
            <a:endParaRPr lang="ru-RU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III</a:t>
            </a:r>
            <a:r>
              <a:rPr lang="ru-RU" sz="4800" dirty="0" smtClean="0"/>
              <a:t>. Чтение и письмо</a:t>
            </a:r>
            <a:endParaRPr lang="ru-RU" sz="4800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082147" y="1216034"/>
            <a:ext cx="637309" cy="419792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5855"/>
            <a:ext cx="10515600" cy="9148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Виды речевых трудностей </a:t>
            </a:r>
            <a:r>
              <a:rPr lang="ru-RU" b="1" dirty="0" smtClean="0"/>
              <a:t>обучающихся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речи без позитивного прогноза ее появления (дети с  тяжелым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НОДА (паллиативный статус),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тяжелой, глубокой УО, РАС,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ТМНР).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3200" dirty="0" smtClean="0"/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речи с позитивным прогнозом ее появления (неосложненные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дизартрические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симптомы, нарушение слоговой структуры слова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навыка (с различными степенями его нарушения). </a:t>
            </a:r>
          </a:p>
          <a:p>
            <a:pPr marL="514350" indent="-514350">
              <a:buAutoNum type="arabicPeriod"/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2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0436"/>
            <a:ext cx="10515600" cy="1205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(планируемые результаты) реализации программы «Речь и АК»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8" y="2064327"/>
            <a:ext cx="10411691" cy="41126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Сознательность.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Формирование мотивации к коммуникации.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Развитие содержательной </a:t>
            </a:r>
            <a:r>
              <a:rPr lang="ru-RU" sz="3200" smtClean="0"/>
              <a:t>функции речи. 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Умение использовать (пользоваться) средствами АДК.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17501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140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Реализация предметной области «Речь и речевая практика» при обучении по ФАООП обучающихся с умственной отсталостью (интеллектуальными нарушениями) 2 вариант. Учебный предмет «Речь и альтернативная коммуникация»</vt:lpstr>
      <vt:lpstr>Модули (разделы программы)</vt:lpstr>
      <vt:lpstr>Виды речевых трудностей обучающихся</vt:lpstr>
      <vt:lpstr>Цель (планируемые результаты) реализации программы «Речь и АК»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предметной области «Речь и речевая практика» приобучении по ФАООП обучающихся с умственной отсталостью (интеллектуальными нарушениями) 2 вариант.</dc:title>
  <dc:creator>User</dc:creator>
  <cp:lastModifiedBy>Admin</cp:lastModifiedBy>
  <cp:revision>13</cp:revision>
  <dcterms:created xsi:type="dcterms:W3CDTF">2024-11-04T12:54:58Z</dcterms:created>
  <dcterms:modified xsi:type="dcterms:W3CDTF">2024-11-06T14:53:09Z</dcterms:modified>
</cp:coreProperties>
</file>