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72" r:id="rId6"/>
    <p:sldId id="273" r:id="rId7"/>
    <p:sldId id="274" r:id="rId8"/>
    <p:sldId id="277" r:id="rId9"/>
    <p:sldId id="261" r:id="rId10"/>
    <p:sldId id="263" r:id="rId11"/>
    <p:sldId id="262" r:id="rId12"/>
    <p:sldId id="264" r:id="rId13"/>
    <p:sldId id="275" r:id="rId14"/>
    <p:sldId id="276" r:id="rId15"/>
    <p:sldId id="266" r:id="rId16"/>
    <p:sldId id="269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Реализация коррекционной </a:t>
            </a:r>
            <a:r>
              <a:rPr lang="ru-RU" sz="2800" dirty="0" err="1" smtClean="0"/>
              <a:t>направлености</a:t>
            </a:r>
            <a:r>
              <a:rPr lang="ru-RU" sz="2800" dirty="0" smtClean="0"/>
              <a:t> обучения на уроках по адаптивной физкультуре и коррекционных занятиях по двигательному развитию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ГОУ ЯО «Переславль-</a:t>
            </a:r>
            <a:r>
              <a:rPr lang="ru-RU" dirty="0" err="1" smtClean="0"/>
              <a:t>Залесская</a:t>
            </a:r>
            <a:r>
              <a:rPr lang="ru-RU" dirty="0" smtClean="0"/>
              <a:t> школа-интернат № 3»</a:t>
            </a:r>
          </a:p>
          <a:p>
            <a:r>
              <a:rPr lang="ru-RU" dirty="0" smtClean="0"/>
              <a:t>Пак В.С., учитель физкультуры;</a:t>
            </a:r>
          </a:p>
          <a:p>
            <a:r>
              <a:rPr lang="ru-RU" dirty="0" err="1" smtClean="0"/>
              <a:t>Шобанов</a:t>
            </a:r>
            <a:r>
              <a:rPr lang="ru-RU" dirty="0" smtClean="0"/>
              <a:t> А.С., учитель физкультуры.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325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3"/>
          <p:cNvSpPr>
            <a:spLocks noGrp="1"/>
          </p:cNvSpPr>
          <p:nvPr>
            <p:ph sz="half" idx="1"/>
          </p:nvPr>
        </p:nvSpPr>
        <p:spPr>
          <a:xfrm>
            <a:off x="467544" y="404664"/>
            <a:ext cx="8218488" cy="5937523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1800" b="1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 признаки синдрома Дауна</a:t>
            </a:r>
          </a:p>
          <a:p>
            <a:pPr marL="0" lvl="0" indent="0">
              <a:buNone/>
            </a:pP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Малыши с таким заболеванием особенные во всем: внешности, интеллектуальном и психическом развитии, физических данных. Самыми характерными признаками наличия синдрома Дауна у ребенка являются:</a:t>
            </a:r>
          </a:p>
          <a:p>
            <a:pPr lvl="0">
              <a:buFont typeface="Arial"/>
              <a:buChar char="•"/>
            </a:pP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отставание в росте от сверстников, при этом наблюдается диспропорция конечностей по отношению к телу;</a:t>
            </a:r>
          </a:p>
          <a:p>
            <a:pPr lvl="0">
              <a:buFont typeface="Arial"/>
              <a:buChar char="•"/>
            </a:pP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плоская переносица на маленьком носе;</a:t>
            </a:r>
          </a:p>
          <a:p>
            <a:pPr lvl="0">
              <a:buFont typeface="Arial"/>
              <a:buChar char="•"/>
            </a:pPr>
            <a:r>
              <a:rPr lang="ru-RU" sz="1800" dirty="0" err="1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эпикантус</a:t>
            </a: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нависающая складка над внутренним уголком глаза, делающая детей с такой патологией похожими на представителей монголоидной расы;</a:t>
            </a:r>
          </a:p>
          <a:p>
            <a:pPr lvl="0">
              <a:buFont typeface="Arial"/>
              <a:buChar char="•"/>
            </a:pP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брахицефалия – укороченный череп с уплощенной затылочной частью;</a:t>
            </a:r>
          </a:p>
          <a:p>
            <a:pPr lvl="0">
              <a:buFont typeface="Arial"/>
              <a:buChar char="•"/>
            </a:pP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косоглазие (развивается не всегда);</a:t>
            </a:r>
          </a:p>
          <a:p>
            <a:pPr lvl="0">
              <a:buFont typeface="Arial"/>
              <a:buChar char="•"/>
            </a:pPr>
            <a:r>
              <a:rPr lang="ru-RU" sz="1800" dirty="0" err="1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килевидная</a:t>
            </a: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форма грудной клетки;</a:t>
            </a:r>
          </a:p>
          <a:p>
            <a:pPr lvl="0">
              <a:buFont typeface="Arial"/>
              <a:buChar char="•"/>
            </a:pP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крупные, оттопыренные уши, расположенные ниже уровня глаз;</a:t>
            </a:r>
          </a:p>
          <a:p>
            <a:pPr lvl="0">
              <a:buFont typeface="Arial"/>
              <a:buChar char="•"/>
            </a:pP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искривление мизинцев;</a:t>
            </a:r>
          </a:p>
          <a:p>
            <a:pPr lvl="0">
              <a:buFont typeface="Arial"/>
              <a:buChar char="•"/>
            </a:pP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лишние складки кожи на теле, например, на локтевом сгибе.</a:t>
            </a:r>
          </a:p>
          <a:p>
            <a:pPr marL="0" lvl="0" indent="0">
              <a:buNone/>
            </a:pP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 некоторых детей с синдромом Дауна характерной особенностью становится появление на радужке глаза особых пигментных пятен, которые называются пятнами </a:t>
            </a:r>
            <a:r>
              <a:rPr lang="ru-RU" sz="1800" dirty="0" err="1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Брушфильда</a:t>
            </a:r>
            <a:r>
              <a:rPr lang="ru-RU" sz="18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549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sz="half" idx="1"/>
          </p:nvPr>
        </p:nvSpPr>
        <p:spPr>
          <a:xfrm>
            <a:off x="467544" y="548680"/>
            <a:ext cx="8002588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Внутренние проблемы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Деформация </a:t>
            </a:r>
            <a:r>
              <a:rPr lang="ru-RU" sz="24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костных структур, недоразвитие тканей и гипотония мышц приводят к внутренним патологиям, в числе которых: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органов зрения и слуха;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в работе органов пищеварения;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поражения почечной и печеночной системы;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зубочелюстные аномалии;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гипотиреоз;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аномалии развития сосудов и сердца;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гипоплазия половых органов.</a:t>
            </a:r>
            <a:endParaRPr lang="ru-RU" sz="2400" b="0" i="0" dirty="0">
              <a:solidFill>
                <a:srgbClr val="23232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91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характерные особенности моторного развития детей с синдромом Дауна.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3"/>
          <p:cNvSpPr>
            <a:spLocks noGrp="1"/>
          </p:cNvSpPr>
          <p:nvPr>
            <p:ph sz="half" idx="1"/>
          </p:nvPr>
        </p:nvSpPr>
        <p:spPr>
          <a:xfrm>
            <a:off x="395536" y="1844824"/>
            <a:ext cx="8424863" cy="452596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Сниженный мышечный тонус.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стабилизация положения суставов.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Искаженная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проприоцептивная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15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576" y="50691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предмета «Двигательное развитие»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558476"/>
            <a:ext cx="3931920" cy="438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Двигательная активность является естественной потребностью человека. Развитие двигательных навыков необходимо для нормальной жизнедеятельности всех систем и функций органов человека. У большинства детей с ТМНР имеются тяжелые нарушения опорно-двигательных функций, значительно ограничивающие возможности самостоятельной деятельности учащихся.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6" name="Picture 2" descr="В Орле состоится семинар о двигательном развитии детей до 7 лет - Лента  новостей Ор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010906"/>
            <a:ext cx="3816424" cy="4370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929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83880" cy="10515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«Двигательного развития»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988840"/>
            <a:ext cx="393192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Цель: обогащение сенсорного опыта, поддержанию и развитие способности к движению и функциональному использованию двигательных навыков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412776"/>
            <a:ext cx="393192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Задачи: мотивация двигательной активности, поддержка и развитие имеющихся движений, расширение диапазона движений и профилактика возможных нарушений освоение новых способов передвижения (включая передвижение с помощью технических средств).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231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83880" cy="1051560"/>
          </a:xfrm>
        </p:spPr>
        <p:txBody>
          <a:bodyPr>
            <a:noAutofit/>
          </a:bodyPr>
          <a:lstStyle/>
          <a:p>
            <a:pPr lvl="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«Комплекс упражнений с использованием балансировочной доски </a:t>
            </a:r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Бильгоу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».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3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8218488" cy="4713387"/>
          </a:xfrm>
        </p:spPr>
        <p:txBody>
          <a:bodyPr/>
          <a:lstStyle/>
          <a:p>
            <a:pPr>
              <a:lnSpc>
                <a:spcPct val="107000"/>
              </a:lnSpc>
            </a:pP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«Освоение балансира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</a:p>
          <a:p>
            <a:pPr>
              <a:lnSpc>
                <a:spcPct val="107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 упражнений с мешочками» 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 упражнений с мячом – маятником» 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 упражнений с </a:t>
            </a:r>
            <a:r>
              <a:rPr lang="ru-RU" sz="2400" dirty="0" err="1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цветозонированной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рейкой» «Комплекс упражнений с набором мячей» 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 упражнений с мишенью обратной связи» </a:t>
            </a:r>
            <a:endParaRPr lang="ru-RU" sz="2400" dirty="0" smtClean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 упражнений с телескопической стойкой с мишенями</a:t>
            </a:r>
            <a:r>
              <a:rPr lang="ru-RU" sz="24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</a:t>
            </a:r>
            <a:r>
              <a:rPr lang="ru-RU" dirty="0">
                <a:solidFill>
                  <a:srgbClr val="181818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2892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882211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Принципы работы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844824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Индивидуальный подход к каждому ученику, согласно его заболеванию.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Предотвращение наступления утомления, чередование умственной и практической деятельности, использование нестандартного оборудования, красочного инвентаря.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Проявление педагогического такта, постоянное поощрение за малейшие успехи, своевременная и тактическая помощь каждому ребенку, развитие в нем веры в собственные силы и возможности.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1115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74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416824" cy="2232248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Адаптивная физическая культура (АФК) — это комплекс упражнений и подходов, который учитывает физические, психологические и социальные потребности людей с ограниченными возможностями и помогает им участвовать в физических активностях и спорте.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gas-kvas.com/grafic/uploads/posts/2023-10/1696435851_gas-kvas-com-p-kartinki-zanyatiya-sportom-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492896"/>
            <a:ext cx="5591547" cy="388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1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Цели и задачи АФК</a:t>
            </a:r>
            <a:br>
              <a:rPr lang="ru-RU" sz="1600" dirty="0" smtClean="0">
                <a:solidFill>
                  <a:srgbClr val="000000"/>
                </a:solidFill>
                <a:latin typeface="Open Sans"/>
              </a:rPr>
            </a:br>
            <a:r>
              <a:rPr lang="ru-RU" sz="1600" dirty="0" smtClean="0">
                <a:solidFill>
                  <a:srgbClr val="000000"/>
                </a:solidFill>
                <a:latin typeface="Open Sans"/>
              </a:rPr>
              <a:t>Адаптивная 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физическая культура — это подход к физической активности, который учитывает индивидуальные особенности людей с ограниченными возможностями здоровья (ОВЗ) и помогает им справляться с ограничениями, вызванными различными заболеваниями, травмами или возрастными изменениями.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7859216" cy="37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solidFill>
                  <a:srgbClr val="231F20"/>
                </a:solidFill>
                <a:latin typeface="Open Sans"/>
              </a:rPr>
              <a:t>Цель адаптивной физической культуры </a:t>
            </a:r>
            <a:r>
              <a:rPr lang="ru-RU" sz="1800" dirty="0">
                <a:solidFill>
                  <a:srgbClr val="231F20"/>
                </a:solidFill>
                <a:latin typeface="Open Sans"/>
              </a:rPr>
              <a:t>— помочь людям с ограниченными возможностями здоровья (ОВЗ) в их реабилитации и адаптации. Занятия адаптивной физкультурой и спортом создают условия для интеграции людей с ОВЗ в социум, дают возможность принимать участие в различных соревнованиях и мероприятиях, что способствует физическому развитию пациентов, а также повышает их самооценку.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4008" y="2204864"/>
            <a:ext cx="4038600" cy="43819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65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Развитие </a:t>
            </a:r>
            <a:r>
              <a:rPr lang="ru-RU" dirty="0"/>
              <a:t>физических способностей и поддержание физической формы людей с ограниченными возможностями здоровья.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Улучшение </a:t>
            </a:r>
            <a:r>
              <a:rPr lang="ru-RU" dirty="0"/>
              <a:t>здоровья и профилактика заболеваний.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Развитие координации движений, гибкости, силы и выносливости.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Улучшение психологического состояния и качества жизни людей с ОВЗ.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Повышение самооценки и уровня социальной интеграции людей с ограниченными возможностями здоровья.</a:t>
            </a:r>
          </a:p>
          <a:p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23528" y="620688"/>
            <a:ext cx="8183880" cy="105156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адаптивной физкультуры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7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700808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/>
              <a:t>Развитие восприятия собственного тела, осознание своих физических возможностей и ограничений.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Освоение </a:t>
            </a:r>
            <a:r>
              <a:rPr lang="ru-RU" dirty="0"/>
              <a:t>доступных способов передвижения (в том числе с использованием технических средств).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Соотнесение </a:t>
            </a:r>
            <a:r>
              <a:rPr lang="ru-RU" dirty="0"/>
              <a:t>самочувствия с настроением, собственной активностью, самостоятельностью и независимостью.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Формирование </a:t>
            </a:r>
            <a:r>
              <a:rPr lang="ru-RU" dirty="0"/>
              <a:t>двигательных навыков, координации движений, физических качеств. </a:t>
            </a: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dirty="0" smtClean="0"/>
              <a:t>Освоение </a:t>
            </a:r>
            <a:r>
              <a:rPr lang="ru-RU" dirty="0"/>
              <a:t>доступных видов физкультурно-спортивной деятельности: велосипедная езда, ходьба на лыжах, спортивные и подвижные игры, туризм и др.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23528" y="620688"/>
            <a:ext cx="8183880" cy="105156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адаптивной физкультуры. Вариант 2.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16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АФК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196752"/>
            <a:ext cx="8219256" cy="5001419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1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. Упражнения, связанные с перемещением тела в пространстве: ходьба, прыжки, ползание, передвижение на лыжах.</a:t>
            </a:r>
            <a:endParaRPr lang="ru-RU" sz="1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. Общеразвивающие упражнения: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) без предметов;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) с предметами (флажками, лентами, гимнастическими палками, обручами, малыми и большими мячами и др.); </a:t>
            </a: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) на снарядах (гимнастической стенке, гимнастической скамейке, тренажерах).</a:t>
            </a:r>
            <a:endParaRPr lang="ru-RU" sz="18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3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. Упражнения на развитие силы, быстроты, выносливости, гибкости,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ловкости.</a:t>
            </a:r>
            <a:endParaRPr lang="ru-RU" sz="18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4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. Упражнения на развитие и коррекцию координационных способностей: согласованности движений рук, ног, головы, туловища; согласованности движений с дыханием, ориентировки в пространстве, равновесия, дифференцировки усилий, времени и пространства, ритмичности движений, расслабления.</a:t>
            </a:r>
            <a:endParaRPr lang="ru-RU" sz="18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59178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908720"/>
            <a:ext cx="8291264" cy="5256584"/>
          </a:xfrm>
        </p:spPr>
        <p:txBody>
          <a:bodyPr>
            <a:normAutofit fontScale="77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5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Упражнения на коррекцию осанки, сводов стопы, телосложения, укрепления мышц спины, живота, рук и плечевого пояса, ног.</a:t>
            </a:r>
            <a:endParaRPr lang="ru-RU" sz="2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Упражнения лечебного и профилактического воздействия: восстановление функций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</a:rPr>
              <a:t>паретичных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мышц, опороспособности, подвижности в суставах, профилактика нарушений зрения.</a:t>
            </a:r>
            <a:endParaRPr lang="ru-RU" sz="2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7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Упражнения на развитие мелкой моторики кистей и пальцев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рук.</a:t>
            </a:r>
            <a:endParaRPr lang="ru-RU" sz="2400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8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Художественно-музыкальные упражнения: ритмика, танец, элементы хореографии и ритмопластики.</a:t>
            </a:r>
            <a:endParaRPr lang="ru-RU" sz="2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9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Упражнения с речитативами, стихами, загадками, счетом и т. п., активизирующие познавательную деятельность.</a:t>
            </a:r>
            <a:endParaRPr lang="ru-RU" sz="2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10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Упражнения, направленные на развитие и коррекцию восприятия, мышления, воображения, зрительной и слуховой памяти, внимания и других психических процессов.</a:t>
            </a:r>
            <a:endParaRPr lang="ru-RU" sz="2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11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Упражнения прикладного характера, направленные на освоение ремесла, трудовой деятельности</a:t>
            </a: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12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. Упражнения, выступающие как самостоятельные виды адаптивного спорта: настольный теннис, баскетбол, мини-футбол, и др.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94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Documents\5edbf34d-a4cd-43e0-80dd-2708f831162d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88" y="404664"/>
            <a:ext cx="8028384" cy="602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288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детей с синдромом Дауна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1556792"/>
            <a:ext cx="8147248" cy="44253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23232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Умственное и физическое развитие ребенка с синдромом Дауна сильно отличается от других детей: они с трудом запоминают слова и ориентиры, позже, чем сверстники, начинают сидеть, ходить и брать предметы, запаздывают в речевом плане. Общаются короткими фразами и отдельными словами, имеют очень скудный запас терминов и понятий, которыми с трудом оперируют. Такие особенности обусловлены не только нарушением высшей психической деятельности, но и проблемами со слуховым и зрительным восприятием.</a:t>
            </a:r>
            <a:endParaRPr lang="ru-RU" sz="2400" dirty="0" smtClean="0">
              <a:solidFill>
                <a:srgbClr val="2323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dirty="0">
              <a:solidFill>
                <a:srgbClr val="23232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5965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870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Open Sans</vt:lpstr>
      <vt:lpstr>Times New Roman</vt:lpstr>
      <vt:lpstr>Verdana</vt:lpstr>
      <vt:lpstr>Wingdings</vt:lpstr>
      <vt:lpstr>Wingdings 2</vt:lpstr>
      <vt:lpstr>Аспект</vt:lpstr>
      <vt:lpstr>Реализация коррекционной направлености обучения на уроках по адаптивной физкультуре и коррекционных занятиях по двигательному развитию</vt:lpstr>
      <vt:lpstr>Адаптивная физическая культура (АФК) — это комплекс упражнений и подходов, который учитывает физические, психологические и социальные потребности людей с ограниченными возможностями и помогает им участвовать в физических активностях и спорте.</vt:lpstr>
      <vt:lpstr>Цели и задачи АФК Адаптивная физическая культура — это подход к физической активности, который учитывает индивидуальные особенности людей с ограниченными возможностями здоровья (ОВЗ) и помогает им справляться с ограничениями, вызванными различными заболеваниями, травмами или возрастными изменениями.</vt:lpstr>
      <vt:lpstr>Презентация PowerPoint</vt:lpstr>
      <vt:lpstr>Презентация PowerPoint</vt:lpstr>
      <vt:lpstr>Средства АФК</vt:lpstr>
      <vt:lpstr>Презентация PowerPoint</vt:lpstr>
      <vt:lpstr>Презентация PowerPoint</vt:lpstr>
      <vt:lpstr>Характеристика детей с синдромом Дауна</vt:lpstr>
      <vt:lpstr>Презентация PowerPoint</vt:lpstr>
      <vt:lpstr>Презентация PowerPoint</vt:lpstr>
      <vt:lpstr>Основные характерные особенности моторного развития детей с синдромом Дауна.</vt:lpstr>
      <vt:lpstr>Общая характеристика предмета «Двигательное развитие»</vt:lpstr>
      <vt:lpstr>Цели и задачи «Двигательного развития»</vt:lpstr>
      <vt:lpstr>«Комплекс упражнений с использованием балансировочной доски Бильгоу».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Admin</cp:lastModifiedBy>
  <cp:revision>12</cp:revision>
  <dcterms:created xsi:type="dcterms:W3CDTF">2024-04-02T08:40:39Z</dcterms:created>
  <dcterms:modified xsi:type="dcterms:W3CDTF">2024-04-02T14:00:26Z</dcterms:modified>
</cp:coreProperties>
</file>