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14" autoAdjust="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D6C8-4559-4434-BC88-3B5D373F111E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C65E-6913-4A91-BA41-84245D78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8846" t="8941" r="24056" b="155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Система опор при вызывании речи, улучшении понимания и создание условий для воспроизводства речи у детей с отсутствием речи с системными нарушениями речи тяжелой степени.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643578"/>
            <a:ext cx="3929090" cy="7143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Подготовила: Учитель-логопед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Воевода М.Л.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28605"/>
            <a:ext cx="5572164" cy="2500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Опора</a:t>
            </a:r>
            <a:r>
              <a:rPr lang="ru-RU" sz="2000" dirty="0" smtClean="0"/>
              <a:t> – </a:t>
            </a:r>
            <a:r>
              <a:rPr lang="ru-RU" sz="2400" dirty="0" smtClean="0"/>
              <a:t>информационная поддержка речевого и неречевого характера, стимулирующая коммуникативную деятельность и направляющая ее формирование на всем протяжении  путем указания.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2069" t="39792" r="51447" b="34328"/>
          <a:stretch>
            <a:fillRect/>
          </a:stretch>
        </p:blipFill>
        <p:spPr bwMode="auto">
          <a:xfrm>
            <a:off x="214282" y="3286124"/>
            <a:ext cx="6143668" cy="337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726" t="8875" r="25825" b="15653"/>
          <a:stretch>
            <a:fillRect/>
          </a:stretch>
        </p:blipFill>
        <p:spPr bwMode="auto">
          <a:xfrm>
            <a:off x="5929322" y="142852"/>
            <a:ext cx="30837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1187" t="20151" r="36440" b="25611"/>
          <a:stretch>
            <a:fillRect/>
          </a:stretch>
        </p:blipFill>
        <p:spPr bwMode="auto">
          <a:xfrm>
            <a:off x="4500562" y="2500306"/>
            <a:ext cx="2714644" cy="195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10526" t="12173" r="15037" b="9105"/>
          <a:stretch>
            <a:fillRect/>
          </a:stretch>
        </p:blipFill>
        <p:spPr bwMode="auto">
          <a:xfrm>
            <a:off x="5572132" y="4714884"/>
            <a:ext cx="3357586" cy="199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Виды реакций на опору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285860"/>
            <a:ext cx="4286280" cy="12144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Реакция оживления, двигательной </a:t>
            </a:r>
            <a:r>
              <a:rPr lang="ru-RU" sz="2800" dirty="0">
                <a:solidFill>
                  <a:schemeClr val="tx1"/>
                </a:solidFill>
              </a:rPr>
              <a:t>активности </a:t>
            </a:r>
            <a:r>
              <a:rPr lang="ru-RU" sz="2800" dirty="0" smtClean="0">
                <a:solidFill>
                  <a:schemeClr val="tx1"/>
                </a:solidFill>
              </a:rPr>
              <a:t>либо </a:t>
            </a:r>
            <a:r>
              <a:rPr lang="ru-RU" sz="2800" dirty="0">
                <a:solidFill>
                  <a:schemeClr val="tx1"/>
                </a:solidFill>
              </a:rPr>
              <a:t>затихания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643182"/>
            <a:ext cx="4286280" cy="12858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Реакция </a:t>
            </a:r>
            <a:r>
              <a:rPr lang="ru-RU" sz="2800" dirty="0" err="1" smtClean="0">
                <a:solidFill>
                  <a:schemeClr val="tx1"/>
                </a:solidFill>
              </a:rPr>
              <a:t>голосоподачи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гуления</a:t>
            </a:r>
            <a:r>
              <a:rPr lang="ru-RU" sz="2800" dirty="0">
                <a:solidFill>
                  <a:schemeClr val="tx1"/>
                </a:solidFill>
              </a:rPr>
              <a:t>, вокализации, звукоподражаний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4572008"/>
            <a:ext cx="4286280" cy="11430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Говорение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опор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285860"/>
            <a:ext cx="3143272" cy="12144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Вербальные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90" y="1285860"/>
            <a:ext cx="3143272" cy="12144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Невербальные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2714620"/>
            <a:ext cx="3071834" cy="385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Слова</a:t>
            </a:r>
            <a:r>
              <a:rPr lang="ru-RU" sz="2400" dirty="0"/>
              <a:t>: глаголы повелительного наклонения, слова, обозначающие предмет, признак или </a:t>
            </a:r>
            <a:r>
              <a:rPr lang="ru-RU" sz="2400" dirty="0" smtClean="0"/>
              <a:t>действие.</a:t>
            </a:r>
            <a:endParaRPr lang="ru-RU" sz="2400" dirty="0"/>
          </a:p>
          <a:p>
            <a:r>
              <a:rPr lang="ru-RU" sz="2400" b="1" dirty="0"/>
              <a:t>Фразы</a:t>
            </a:r>
            <a:r>
              <a:rPr lang="ru-RU" sz="2400" dirty="0"/>
              <a:t>: инструкции, вопросы, </a:t>
            </a:r>
            <a:r>
              <a:rPr lang="ru-RU" sz="2400" dirty="0" smtClean="0"/>
              <a:t>указания.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3071810"/>
            <a:ext cx="1857388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Иллюстративные: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Рисунки, фото, схемы, таблицы, пиктограммы символы печатные слова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3143248"/>
            <a:ext cx="1714512" cy="30718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Двигательные: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Жесты тела, мимика.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3214686"/>
            <a:ext cx="1714480" cy="300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Предметные: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Игрушки, реальные предметы.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643438" y="2571744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287306" y="2786058"/>
            <a:ext cx="499272" cy="7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02546" y="2571744"/>
            <a:ext cx="56991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465241" y="260666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89" t="14304" r="39079" b="18261"/>
          <a:stretch>
            <a:fillRect/>
          </a:stretch>
        </p:blipFill>
        <p:spPr bwMode="auto">
          <a:xfrm>
            <a:off x="285720" y="14285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780" t="6780" r="9602" b="5082"/>
          <a:stretch>
            <a:fillRect/>
          </a:stretch>
        </p:blipFill>
        <p:spPr bwMode="auto">
          <a:xfrm>
            <a:off x="6072198" y="2975271"/>
            <a:ext cx="2643206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18081" y="2825202"/>
            <a:ext cx="3268107" cy="433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9412" t="8366" r="24705" b="14247"/>
          <a:stretch>
            <a:fillRect/>
          </a:stretch>
        </p:blipFill>
        <p:spPr bwMode="auto">
          <a:xfrm>
            <a:off x="3929058" y="142852"/>
            <a:ext cx="4104789" cy="27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414</TotalTime>
  <Words>129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Система опор при вызывании речи, улучшении понимания и создание условий для воспроизводства речи у детей с отсутствием речи с системными нарушениями речи тяжелой степени.</vt:lpstr>
      <vt:lpstr>Слайд 2</vt:lpstr>
      <vt:lpstr>Виды реакций на опору</vt:lpstr>
      <vt:lpstr>Виды опор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опор при вызывании речи, улучшении понимания и создание условий для воспроизводства речи у детей с отсутствием речи с системными нарушениями речи тяжелой степени.</dc:title>
  <dc:creator>Интерсенс</dc:creator>
  <cp:lastModifiedBy>Radino</cp:lastModifiedBy>
  <cp:revision>43</cp:revision>
  <dcterms:created xsi:type="dcterms:W3CDTF">2023-12-12T06:31:40Z</dcterms:created>
  <dcterms:modified xsi:type="dcterms:W3CDTF">2023-12-23T05:27:24Z</dcterms:modified>
</cp:coreProperties>
</file>