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221F-3BF7-4C5D-80E9-292FEC4D1A56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952F-4F32-4914-8A33-A303472987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661" t="13560" r="44067" b="17136"/>
          <a:stretch>
            <a:fillRect/>
          </a:stretch>
        </p:blipFill>
        <p:spPr bwMode="auto">
          <a:xfrm>
            <a:off x="214282" y="142852"/>
            <a:ext cx="2357454" cy="349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2963" t="4938" r="50925" b="7817"/>
          <a:stretch>
            <a:fillRect/>
          </a:stretch>
        </p:blipFill>
        <p:spPr bwMode="auto">
          <a:xfrm>
            <a:off x="1071538" y="3714752"/>
            <a:ext cx="226038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14953" t="8307" r="51402" b="8618"/>
          <a:stretch>
            <a:fillRect/>
          </a:stretch>
        </p:blipFill>
        <p:spPr bwMode="auto">
          <a:xfrm>
            <a:off x="6072198" y="142852"/>
            <a:ext cx="2786082" cy="38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 l="50001" t="18079" r="3389" b="24670"/>
          <a:stretch>
            <a:fillRect/>
          </a:stretch>
        </p:blipFill>
        <p:spPr bwMode="auto">
          <a:xfrm>
            <a:off x="4500562" y="3929066"/>
            <a:ext cx="403248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ФРАЗОВЫЙ КОНСТРУКТОР ДЛЯ ЗАПУСКА РЕЧИ Автор: Наталья Коняхина  #занятияконяхиной ⌛ТРИ.. | ВКонтакт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42852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1494" t="14304" r="25286" b="8044"/>
          <a:stretch>
            <a:fillRect/>
          </a:stretch>
        </p:blipFill>
        <p:spPr bwMode="auto">
          <a:xfrm>
            <a:off x="214282" y="142852"/>
            <a:ext cx="48596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ФРАЗОВЫЙ КОНСТРУКТОР ДЛЯ ЗАПУСКА РЕЧИ Автор: Наталья Коняхина  #занятияконяхиной ⌛ТРИ.. | ВКонтакт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00240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21739" t="9275" r="39999" b="53623"/>
          <a:stretch>
            <a:fillRect/>
          </a:stretch>
        </p:blipFill>
        <p:spPr bwMode="auto">
          <a:xfrm>
            <a:off x="214282" y="3929066"/>
            <a:ext cx="44529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743" t="10610" r="10476" b="8752"/>
          <a:stretch>
            <a:fillRect/>
          </a:stretch>
        </p:blipFill>
        <p:spPr bwMode="auto">
          <a:xfrm>
            <a:off x="142844" y="142852"/>
            <a:ext cx="4286280" cy="24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2727" t="9697" r="10908" b="11111"/>
          <a:stretch>
            <a:fillRect/>
          </a:stretch>
        </p:blipFill>
        <p:spPr bwMode="auto">
          <a:xfrm>
            <a:off x="4714876" y="142852"/>
            <a:ext cx="42863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28412" t="10864" r="42339" b="16341"/>
          <a:stretch>
            <a:fillRect/>
          </a:stretch>
        </p:blipFill>
        <p:spPr bwMode="auto">
          <a:xfrm>
            <a:off x="857224" y="2643182"/>
            <a:ext cx="28575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 l="32576" t="14815" r="31818" b="5723"/>
          <a:stretch>
            <a:fillRect/>
          </a:stretch>
        </p:blipFill>
        <p:spPr bwMode="auto">
          <a:xfrm>
            <a:off x="4857752" y="2786058"/>
            <a:ext cx="307304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26" t="9357" r="15037" b="9105"/>
          <a:stretch>
            <a:fillRect/>
          </a:stretch>
        </p:blipFill>
        <p:spPr bwMode="auto">
          <a:xfrm>
            <a:off x="214282" y="214290"/>
            <a:ext cx="4857784" cy="299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9877" t="10974" r="11110" b="7818"/>
          <a:stretch>
            <a:fillRect/>
          </a:stretch>
        </p:blipFill>
        <p:spPr bwMode="auto">
          <a:xfrm>
            <a:off x="1357290" y="3500438"/>
            <a:ext cx="53134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23799" t="23077" r="41585" b="26921"/>
          <a:stretch>
            <a:fillRect/>
          </a:stretch>
        </p:blipFill>
        <p:spPr bwMode="auto">
          <a:xfrm>
            <a:off x="5715008" y="1142984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26787" r="41070" b="14284"/>
          <a:stretch>
            <a:fillRect/>
          </a:stretch>
        </p:blipFill>
        <p:spPr bwMode="auto">
          <a:xfrm>
            <a:off x="7215206" y="4071942"/>
            <a:ext cx="8572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600" t="21333" r="36800" b="26044"/>
          <a:stretch>
            <a:fillRect/>
          </a:stretch>
        </p:blipFill>
        <p:spPr bwMode="auto">
          <a:xfrm>
            <a:off x="214281" y="214290"/>
            <a:ext cx="883514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556" t="11072" r="31481" b="44032"/>
          <a:stretch>
            <a:fillRect/>
          </a:stretch>
        </p:blipFill>
        <p:spPr bwMode="auto">
          <a:xfrm>
            <a:off x="285719" y="500042"/>
            <a:ext cx="84838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Radino</dc:creator>
  <cp:lastModifiedBy>Radino</cp:lastModifiedBy>
  <cp:revision>1</cp:revision>
  <dcterms:created xsi:type="dcterms:W3CDTF">2023-12-23T05:25:13Z</dcterms:created>
  <dcterms:modified xsi:type="dcterms:W3CDTF">2023-12-23T05:27:13Z</dcterms:modified>
</cp:coreProperties>
</file>