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64" r:id="rId5"/>
    <p:sldId id="259" r:id="rId6"/>
    <p:sldId id="267" r:id="rId7"/>
    <p:sldId id="260" r:id="rId8"/>
    <p:sldId id="266" r:id="rId9"/>
    <p:sldId id="269" r:id="rId10"/>
    <p:sldId id="262" r:id="rId11"/>
    <p:sldId id="276" r:id="rId12"/>
    <p:sldId id="272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F51DA1-8ADA-4207-9251-B229E9235AD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B9CF2A-5178-4CE1-830F-EB775CD5117B}">
      <dgm:prSet phldrT="[Текст]" custT="1"/>
      <dgm:spPr/>
      <dgm:t>
        <a:bodyPr/>
        <a:lstStyle/>
        <a:p>
          <a:r>
            <a:rPr lang="ru-RU" sz="3200" dirty="0"/>
            <a:t>Познавательные процессы</a:t>
          </a:r>
        </a:p>
      </dgm:t>
    </dgm:pt>
    <dgm:pt modelId="{EAC299F1-AF51-4CD1-94D5-37D9C7E0CF4A}" type="parTrans" cxnId="{386F0DA8-3DEA-4EE6-A2F7-4A9863EFA613}">
      <dgm:prSet/>
      <dgm:spPr/>
      <dgm:t>
        <a:bodyPr/>
        <a:lstStyle/>
        <a:p>
          <a:endParaRPr lang="ru-RU"/>
        </a:p>
      </dgm:t>
    </dgm:pt>
    <dgm:pt modelId="{24B6F988-0D4A-4620-8668-29E24662D22D}" type="sibTrans" cxnId="{386F0DA8-3DEA-4EE6-A2F7-4A9863EFA613}">
      <dgm:prSet/>
      <dgm:spPr/>
      <dgm:t>
        <a:bodyPr/>
        <a:lstStyle/>
        <a:p>
          <a:endParaRPr lang="ru-RU"/>
        </a:p>
      </dgm:t>
    </dgm:pt>
    <dgm:pt modelId="{8C5058B6-9B7F-489E-8B4C-7AAA15051F82}">
      <dgm:prSet phldrT="[Текст]"/>
      <dgm:spPr/>
      <dgm:t>
        <a:bodyPr/>
        <a:lstStyle/>
        <a:p>
          <a:pPr algn="ctr"/>
          <a:r>
            <a:rPr lang="ru-RU" dirty="0"/>
            <a:t>Ощущения	</a:t>
          </a:r>
        </a:p>
      </dgm:t>
    </dgm:pt>
    <dgm:pt modelId="{EBD5986C-C149-442D-9AC7-3C09056B0924}" type="parTrans" cxnId="{D83AC1F9-F548-490E-897A-820D067FBC63}">
      <dgm:prSet/>
      <dgm:spPr/>
      <dgm:t>
        <a:bodyPr/>
        <a:lstStyle/>
        <a:p>
          <a:endParaRPr lang="ru-RU"/>
        </a:p>
      </dgm:t>
    </dgm:pt>
    <dgm:pt modelId="{D0A03708-1686-4A85-86A3-A46FB4C59823}" type="sibTrans" cxnId="{D83AC1F9-F548-490E-897A-820D067FBC63}">
      <dgm:prSet/>
      <dgm:spPr/>
      <dgm:t>
        <a:bodyPr/>
        <a:lstStyle/>
        <a:p>
          <a:endParaRPr lang="ru-RU"/>
        </a:p>
      </dgm:t>
    </dgm:pt>
    <dgm:pt modelId="{BAE1C65F-130B-4592-858C-E6F67D7E345B}">
      <dgm:prSet phldrT="[Текст]"/>
      <dgm:spPr/>
      <dgm:t>
        <a:bodyPr/>
        <a:lstStyle/>
        <a:p>
          <a:r>
            <a:rPr lang="ru-RU" dirty="0"/>
            <a:t>Восприятие</a:t>
          </a:r>
        </a:p>
      </dgm:t>
    </dgm:pt>
    <dgm:pt modelId="{0C72B707-5D70-4684-A0C8-965C1497A452}" type="parTrans" cxnId="{D44214FB-52DC-41A3-B6F5-F077CF0FF8FD}">
      <dgm:prSet/>
      <dgm:spPr/>
      <dgm:t>
        <a:bodyPr/>
        <a:lstStyle/>
        <a:p>
          <a:endParaRPr lang="ru-RU"/>
        </a:p>
      </dgm:t>
    </dgm:pt>
    <dgm:pt modelId="{C9707186-1219-4084-A4C6-8792E7F999DA}" type="sibTrans" cxnId="{D44214FB-52DC-41A3-B6F5-F077CF0FF8FD}">
      <dgm:prSet/>
      <dgm:spPr/>
      <dgm:t>
        <a:bodyPr/>
        <a:lstStyle/>
        <a:p>
          <a:endParaRPr lang="ru-RU"/>
        </a:p>
      </dgm:t>
    </dgm:pt>
    <dgm:pt modelId="{5BFCE5DE-AFB5-4C37-8C0F-AC88BAD17CC2}">
      <dgm:prSet phldrT="[Текст]"/>
      <dgm:spPr/>
      <dgm:t>
        <a:bodyPr/>
        <a:lstStyle/>
        <a:p>
          <a:r>
            <a:rPr lang="ru-RU" dirty="0"/>
            <a:t>Мышление</a:t>
          </a:r>
        </a:p>
      </dgm:t>
    </dgm:pt>
    <dgm:pt modelId="{A5B82E50-C35F-421C-AD13-AD8B15FDF3B7}" type="parTrans" cxnId="{AB8DC6EC-CDFF-4A0A-A8D6-6F744CDD2E03}">
      <dgm:prSet/>
      <dgm:spPr/>
      <dgm:t>
        <a:bodyPr/>
        <a:lstStyle/>
        <a:p>
          <a:endParaRPr lang="ru-RU"/>
        </a:p>
      </dgm:t>
    </dgm:pt>
    <dgm:pt modelId="{2F1A5C1F-3E41-41E0-A85D-A997A1F31E33}" type="sibTrans" cxnId="{AB8DC6EC-CDFF-4A0A-A8D6-6F744CDD2E03}">
      <dgm:prSet/>
      <dgm:spPr/>
      <dgm:t>
        <a:bodyPr/>
        <a:lstStyle/>
        <a:p>
          <a:endParaRPr lang="ru-RU"/>
        </a:p>
      </dgm:t>
    </dgm:pt>
    <dgm:pt modelId="{5BAC69AA-E1B4-4495-9366-AB7236BF9A5F}">
      <dgm:prSet/>
      <dgm:spPr/>
      <dgm:t>
        <a:bodyPr/>
        <a:lstStyle/>
        <a:p>
          <a:r>
            <a:rPr lang="ru-RU" dirty="0"/>
            <a:t>Память</a:t>
          </a:r>
        </a:p>
      </dgm:t>
    </dgm:pt>
    <dgm:pt modelId="{36DDE3E3-82A8-4DE5-A200-3103003D69E6}" type="parTrans" cxnId="{433045F9-9B0F-46F2-B0B2-D1C9E3AFB3A7}">
      <dgm:prSet/>
      <dgm:spPr/>
      <dgm:t>
        <a:bodyPr/>
        <a:lstStyle/>
        <a:p>
          <a:endParaRPr lang="ru-RU"/>
        </a:p>
      </dgm:t>
    </dgm:pt>
    <dgm:pt modelId="{B73713D9-BBA3-424D-B77C-814BD0B8F7D0}" type="sibTrans" cxnId="{433045F9-9B0F-46F2-B0B2-D1C9E3AFB3A7}">
      <dgm:prSet/>
      <dgm:spPr/>
      <dgm:t>
        <a:bodyPr/>
        <a:lstStyle/>
        <a:p>
          <a:endParaRPr lang="ru-RU"/>
        </a:p>
      </dgm:t>
    </dgm:pt>
    <dgm:pt modelId="{3B7C825A-BC2B-4944-9C8B-86C7CF559DB3}">
      <dgm:prSet/>
      <dgm:spPr/>
      <dgm:t>
        <a:bodyPr/>
        <a:lstStyle/>
        <a:p>
          <a:r>
            <a:rPr lang="ru-RU" dirty="0"/>
            <a:t>Воображение</a:t>
          </a:r>
        </a:p>
      </dgm:t>
    </dgm:pt>
    <dgm:pt modelId="{B7176783-DB20-4383-98C1-1F8EB7C983C6}" type="parTrans" cxnId="{1A8EF2C5-0394-4D6C-97B7-7ED2E21E827A}">
      <dgm:prSet/>
      <dgm:spPr/>
      <dgm:t>
        <a:bodyPr/>
        <a:lstStyle/>
        <a:p>
          <a:endParaRPr lang="ru-RU"/>
        </a:p>
      </dgm:t>
    </dgm:pt>
    <dgm:pt modelId="{A5274DFA-B2A4-4315-9A24-0664E908F07F}" type="sibTrans" cxnId="{1A8EF2C5-0394-4D6C-97B7-7ED2E21E827A}">
      <dgm:prSet/>
      <dgm:spPr/>
      <dgm:t>
        <a:bodyPr/>
        <a:lstStyle/>
        <a:p>
          <a:endParaRPr lang="ru-RU"/>
        </a:p>
      </dgm:t>
    </dgm:pt>
    <dgm:pt modelId="{7EF2EB84-0358-40C0-866F-A8FF6BF36A5C}">
      <dgm:prSet/>
      <dgm:spPr/>
      <dgm:t>
        <a:bodyPr/>
        <a:lstStyle/>
        <a:p>
          <a:r>
            <a:rPr lang="ru-RU" dirty="0"/>
            <a:t>Внимание</a:t>
          </a:r>
        </a:p>
      </dgm:t>
    </dgm:pt>
    <dgm:pt modelId="{9381606E-E85F-41B0-AA54-0761A0E034B7}" type="parTrans" cxnId="{9E6EBC2B-AF42-4B82-A96D-029AB044EF47}">
      <dgm:prSet/>
      <dgm:spPr/>
      <dgm:t>
        <a:bodyPr/>
        <a:lstStyle/>
        <a:p>
          <a:endParaRPr lang="ru-RU"/>
        </a:p>
      </dgm:t>
    </dgm:pt>
    <dgm:pt modelId="{6914B944-C455-40AA-8EDB-5476545552DF}" type="sibTrans" cxnId="{9E6EBC2B-AF42-4B82-A96D-029AB044EF47}">
      <dgm:prSet/>
      <dgm:spPr/>
      <dgm:t>
        <a:bodyPr/>
        <a:lstStyle/>
        <a:p>
          <a:endParaRPr lang="ru-RU"/>
        </a:p>
      </dgm:t>
    </dgm:pt>
    <dgm:pt modelId="{26058018-3E73-4573-B854-4E1A02B7936D}" type="pres">
      <dgm:prSet presAssocID="{6EF51DA1-8ADA-4207-9251-B229E9235AD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3ACEEE3-D9F6-4FCA-B2C5-F3277ABF165B}" type="pres">
      <dgm:prSet presAssocID="{CCB9CF2A-5178-4CE1-830F-EB775CD5117B}" presName="root1" presStyleCnt="0"/>
      <dgm:spPr/>
    </dgm:pt>
    <dgm:pt modelId="{8E8EB240-CA74-4052-90D3-923802B92425}" type="pres">
      <dgm:prSet presAssocID="{CCB9CF2A-5178-4CE1-830F-EB775CD5117B}" presName="LevelOneTextNode" presStyleLbl="node0" presStyleIdx="0" presStyleCnt="1" custScaleX="194096" custScaleY="125684">
        <dgm:presLayoutVars>
          <dgm:chPref val="3"/>
        </dgm:presLayoutVars>
      </dgm:prSet>
      <dgm:spPr/>
    </dgm:pt>
    <dgm:pt modelId="{B5974956-6CD7-4C22-8BA3-8872A7177CD3}" type="pres">
      <dgm:prSet presAssocID="{CCB9CF2A-5178-4CE1-830F-EB775CD5117B}" presName="level2hierChild" presStyleCnt="0"/>
      <dgm:spPr/>
    </dgm:pt>
    <dgm:pt modelId="{59CB590A-5ECF-4B1D-B641-1B3FD7C96E93}" type="pres">
      <dgm:prSet presAssocID="{EBD5986C-C149-442D-9AC7-3C09056B0924}" presName="conn2-1" presStyleLbl="parChTrans1D2" presStyleIdx="0" presStyleCnt="6"/>
      <dgm:spPr/>
    </dgm:pt>
    <dgm:pt modelId="{456062B6-BEF8-4865-8951-2C578647D058}" type="pres">
      <dgm:prSet presAssocID="{EBD5986C-C149-442D-9AC7-3C09056B0924}" presName="connTx" presStyleLbl="parChTrans1D2" presStyleIdx="0" presStyleCnt="6"/>
      <dgm:spPr/>
    </dgm:pt>
    <dgm:pt modelId="{75E5434C-2712-4E7C-AF97-01058B391B21}" type="pres">
      <dgm:prSet presAssocID="{8C5058B6-9B7F-489E-8B4C-7AAA15051F82}" presName="root2" presStyleCnt="0"/>
      <dgm:spPr/>
    </dgm:pt>
    <dgm:pt modelId="{106A1171-59A3-4B32-BB71-FDE961D91D9C}" type="pres">
      <dgm:prSet presAssocID="{8C5058B6-9B7F-489E-8B4C-7AAA15051F82}" presName="LevelTwoTextNode" presStyleLbl="node2" presStyleIdx="0" presStyleCnt="6">
        <dgm:presLayoutVars>
          <dgm:chPref val="3"/>
        </dgm:presLayoutVars>
      </dgm:prSet>
      <dgm:spPr/>
    </dgm:pt>
    <dgm:pt modelId="{2E0042D8-B481-4590-9CCA-7A920BFA4264}" type="pres">
      <dgm:prSet presAssocID="{8C5058B6-9B7F-489E-8B4C-7AAA15051F82}" presName="level3hierChild" presStyleCnt="0"/>
      <dgm:spPr/>
    </dgm:pt>
    <dgm:pt modelId="{7B1D4CEE-5FEE-4DE7-AD57-0244B0F5EB58}" type="pres">
      <dgm:prSet presAssocID="{0C72B707-5D70-4684-A0C8-965C1497A452}" presName="conn2-1" presStyleLbl="parChTrans1D2" presStyleIdx="1" presStyleCnt="6"/>
      <dgm:spPr/>
    </dgm:pt>
    <dgm:pt modelId="{5D483DAD-1B0D-4D1F-8E42-5F0AD12282AB}" type="pres">
      <dgm:prSet presAssocID="{0C72B707-5D70-4684-A0C8-965C1497A452}" presName="connTx" presStyleLbl="parChTrans1D2" presStyleIdx="1" presStyleCnt="6"/>
      <dgm:spPr/>
    </dgm:pt>
    <dgm:pt modelId="{B0368E5F-9DA2-4D1A-8D98-B886D3F128AD}" type="pres">
      <dgm:prSet presAssocID="{BAE1C65F-130B-4592-858C-E6F67D7E345B}" presName="root2" presStyleCnt="0"/>
      <dgm:spPr/>
    </dgm:pt>
    <dgm:pt modelId="{5137F725-3F59-45E5-8789-75E78B62D97B}" type="pres">
      <dgm:prSet presAssocID="{BAE1C65F-130B-4592-858C-E6F67D7E345B}" presName="LevelTwoTextNode" presStyleLbl="node2" presStyleIdx="1" presStyleCnt="6" custLinFactNeighborX="-844" custLinFactNeighborY="-6120">
        <dgm:presLayoutVars>
          <dgm:chPref val="3"/>
        </dgm:presLayoutVars>
      </dgm:prSet>
      <dgm:spPr/>
    </dgm:pt>
    <dgm:pt modelId="{56FDA1D3-E653-4545-8F07-45B9B478C65E}" type="pres">
      <dgm:prSet presAssocID="{BAE1C65F-130B-4592-858C-E6F67D7E345B}" presName="level3hierChild" presStyleCnt="0"/>
      <dgm:spPr/>
    </dgm:pt>
    <dgm:pt modelId="{EF8FA891-5681-42F4-B979-775F3A267C65}" type="pres">
      <dgm:prSet presAssocID="{A5B82E50-C35F-421C-AD13-AD8B15FDF3B7}" presName="conn2-1" presStyleLbl="parChTrans1D2" presStyleIdx="2" presStyleCnt="6"/>
      <dgm:spPr/>
    </dgm:pt>
    <dgm:pt modelId="{6B265533-381A-4412-A113-6B91B1321588}" type="pres">
      <dgm:prSet presAssocID="{A5B82E50-C35F-421C-AD13-AD8B15FDF3B7}" presName="connTx" presStyleLbl="parChTrans1D2" presStyleIdx="2" presStyleCnt="6"/>
      <dgm:spPr/>
    </dgm:pt>
    <dgm:pt modelId="{27A888A2-1D86-4F4B-92A9-0A4DD7C9B7A7}" type="pres">
      <dgm:prSet presAssocID="{5BFCE5DE-AFB5-4C37-8C0F-AC88BAD17CC2}" presName="root2" presStyleCnt="0"/>
      <dgm:spPr/>
    </dgm:pt>
    <dgm:pt modelId="{D791EC48-CF23-4DE4-8256-E4D557D13DE5}" type="pres">
      <dgm:prSet presAssocID="{5BFCE5DE-AFB5-4C37-8C0F-AC88BAD17CC2}" presName="LevelTwoTextNode" presStyleLbl="node2" presStyleIdx="2" presStyleCnt="6">
        <dgm:presLayoutVars>
          <dgm:chPref val="3"/>
        </dgm:presLayoutVars>
      </dgm:prSet>
      <dgm:spPr/>
    </dgm:pt>
    <dgm:pt modelId="{C70DC345-0EDA-44DE-9D03-C24E2E3D5184}" type="pres">
      <dgm:prSet presAssocID="{5BFCE5DE-AFB5-4C37-8C0F-AC88BAD17CC2}" presName="level3hierChild" presStyleCnt="0"/>
      <dgm:spPr/>
    </dgm:pt>
    <dgm:pt modelId="{210C4FEF-D499-41FF-A650-08762A94DF8F}" type="pres">
      <dgm:prSet presAssocID="{36DDE3E3-82A8-4DE5-A200-3103003D69E6}" presName="conn2-1" presStyleLbl="parChTrans1D2" presStyleIdx="3" presStyleCnt="6"/>
      <dgm:spPr/>
    </dgm:pt>
    <dgm:pt modelId="{8575D4E2-797C-4348-BC2D-D939D003D11B}" type="pres">
      <dgm:prSet presAssocID="{36DDE3E3-82A8-4DE5-A200-3103003D69E6}" presName="connTx" presStyleLbl="parChTrans1D2" presStyleIdx="3" presStyleCnt="6"/>
      <dgm:spPr/>
    </dgm:pt>
    <dgm:pt modelId="{A97768DC-ECDF-4FC9-BA41-E7C1BF76F587}" type="pres">
      <dgm:prSet presAssocID="{5BAC69AA-E1B4-4495-9366-AB7236BF9A5F}" presName="root2" presStyleCnt="0"/>
      <dgm:spPr/>
    </dgm:pt>
    <dgm:pt modelId="{D2797A97-FC62-4813-A9C3-478435144D75}" type="pres">
      <dgm:prSet presAssocID="{5BAC69AA-E1B4-4495-9366-AB7236BF9A5F}" presName="LevelTwoTextNode" presStyleLbl="node2" presStyleIdx="3" presStyleCnt="6">
        <dgm:presLayoutVars>
          <dgm:chPref val="3"/>
        </dgm:presLayoutVars>
      </dgm:prSet>
      <dgm:spPr/>
    </dgm:pt>
    <dgm:pt modelId="{0BF7B0D1-72AA-42CC-92C4-533C88E76CC0}" type="pres">
      <dgm:prSet presAssocID="{5BAC69AA-E1B4-4495-9366-AB7236BF9A5F}" presName="level3hierChild" presStyleCnt="0"/>
      <dgm:spPr/>
    </dgm:pt>
    <dgm:pt modelId="{D60A527D-5705-421E-BAE3-9CAD3A496E5F}" type="pres">
      <dgm:prSet presAssocID="{9381606E-E85F-41B0-AA54-0761A0E034B7}" presName="conn2-1" presStyleLbl="parChTrans1D2" presStyleIdx="4" presStyleCnt="6"/>
      <dgm:spPr/>
    </dgm:pt>
    <dgm:pt modelId="{BE179936-3124-4ED6-83A8-E0692C359E62}" type="pres">
      <dgm:prSet presAssocID="{9381606E-E85F-41B0-AA54-0761A0E034B7}" presName="connTx" presStyleLbl="parChTrans1D2" presStyleIdx="4" presStyleCnt="6"/>
      <dgm:spPr/>
    </dgm:pt>
    <dgm:pt modelId="{93B4D423-05C9-44F0-9C06-CA732FDC2A39}" type="pres">
      <dgm:prSet presAssocID="{7EF2EB84-0358-40C0-866F-A8FF6BF36A5C}" presName="root2" presStyleCnt="0"/>
      <dgm:spPr/>
    </dgm:pt>
    <dgm:pt modelId="{F2613AEE-CC1E-47E5-B5B8-41557DCE1033}" type="pres">
      <dgm:prSet presAssocID="{7EF2EB84-0358-40C0-866F-A8FF6BF36A5C}" presName="LevelTwoTextNode" presStyleLbl="node2" presStyleIdx="4" presStyleCnt="6">
        <dgm:presLayoutVars>
          <dgm:chPref val="3"/>
        </dgm:presLayoutVars>
      </dgm:prSet>
      <dgm:spPr/>
    </dgm:pt>
    <dgm:pt modelId="{41F58332-BDB9-46C4-A7DF-E8E588464B0D}" type="pres">
      <dgm:prSet presAssocID="{7EF2EB84-0358-40C0-866F-A8FF6BF36A5C}" presName="level3hierChild" presStyleCnt="0"/>
      <dgm:spPr/>
    </dgm:pt>
    <dgm:pt modelId="{8224E78F-9620-4747-870D-E9CDBAC0B62E}" type="pres">
      <dgm:prSet presAssocID="{B7176783-DB20-4383-98C1-1F8EB7C983C6}" presName="conn2-1" presStyleLbl="parChTrans1D2" presStyleIdx="5" presStyleCnt="6"/>
      <dgm:spPr/>
    </dgm:pt>
    <dgm:pt modelId="{0F7B3AF4-D18D-4D3D-B60C-8030832552BA}" type="pres">
      <dgm:prSet presAssocID="{B7176783-DB20-4383-98C1-1F8EB7C983C6}" presName="connTx" presStyleLbl="parChTrans1D2" presStyleIdx="5" presStyleCnt="6"/>
      <dgm:spPr/>
    </dgm:pt>
    <dgm:pt modelId="{7C9BAE3D-81EA-4C40-AE18-21964C7D3421}" type="pres">
      <dgm:prSet presAssocID="{3B7C825A-BC2B-4944-9C8B-86C7CF559DB3}" presName="root2" presStyleCnt="0"/>
      <dgm:spPr/>
    </dgm:pt>
    <dgm:pt modelId="{DC0F1D9D-B452-4948-9363-876A7597D9F1}" type="pres">
      <dgm:prSet presAssocID="{3B7C825A-BC2B-4944-9C8B-86C7CF559DB3}" presName="LevelTwoTextNode" presStyleLbl="node2" presStyleIdx="5" presStyleCnt="6">
        <dgm:presLayoutVars>
          <dgm:chPref val="3"/>
        </dgm:presLayoutVars>
      </dgm:prSet>
      <dgm:spPr/>
    </dgm:pt>
    <dgm:pt modelId="{D646BB08-4643-43A3-8126-484209B2BA9E}" type="pres">
      <dgm:prSet presAssocID="{3B7C825A-BC2B-4944-9C8B-86C7CF559DB3}" presName="level3hierChild" presStyleCnt="0"/>
      <dgm:spPr/>
    </dgm:pt>
  </dgm:ptLst>
  <dgm:cxnLst>
    <dgm:cxn modelId="{6E0EF322-7D34-4500-BC3F-E857130573C3}" type="presOf" srcId="{BAE1C65F-130B-4592-858C-E6F67D7E345B}" destId="{5137F725-3F59-45E5-8789-75E78B62D97B}" srcOrd="0" destOrd="0" presId="urn:microsoft.com/office/officeart/2008/layout/HorizontalMultiLevelHierarchy"/>
    <dgm:cxn modelId="{9E6EBC2B-AF42-4B82-A96D-029AB044EF47}" srcId="{CCB9CF2A-5178-4CE1-830F-EB775CD5117B}" destId="{7EF2EB84-0358-40C0-866F-A8FF6BF36A5C}" srcOrd="4" destOrd="0" parTransId="{9381606E-E85F-41B0-AA54-0761A0E034B7}" sibTransId="{6914B944-C455-40AA-8EDB-5476545552DF}"/>
    <dgm:cxn modelId="{47F23C64-75A5-4075-B121-60FEEC0F8B72}" type="presOf" srcId="{0C72B707-5D70-4684-A0C8-965C1497A452}" destId="{7B1D4CEE-5FEE-4DE7-AD57-0244B0F5EB58}" srcOrd="0" destOrd="0" presId="urn:microsoft.com/office/officeart/2008/layout/HorizontalMultiLevelHierarchy"/>
    <dgm:cxn modelId="{B4BFA344-DEBE-46AF-B34E-C47D83F7F053}" type="presOf" srcId="{B7176783-DB20-4383-98C1-1F8EB7C983C6}" destId="{8224E78F-9620-4747-870D-E9CDBAC0B62E}" srcOrd="0" destOrd="0" presId="urn:microsoft.com/office/officeart/2008/layout/HorizontalMultiLevelHierarchy"/>
    <dgm:cxn modelId="{22541B72-BD7F-453F-9120-ACCC6197B654}" type="presOf" srcId="{5BAC69AA-E1B4-4495-9366-AB7236BF9A5F}" destId="{D2797A97-FC62-4813-A9C3-478435144D75}" srcOrd="0" destOrd="0" presId="urn:microsoft.com/office/officeart/2008/layout/HorizontalMultiLevelHierarchy"/>
    <dgm:cxn modelId="{1E0DF858-2481-44AD-B9E9-C18B2D938DBB}" type="presOf" srcId="{EBD5986C-C149-442D-9AC7-3C09056B0924}" destId="{59CB590A-5ECF-4B1D-B641-1B3FD7C96E93}" srcOrd="0" destOrd="0" presId="urn:microsoft.com/office/officeart/2008/layout/HorizontalMultiLevelHierarchy"/>
    <dgm:cxn modelId="{1B707882-B98D-4C7B-A1AB-D97EFE7CB894}" type="presOf" srcId="{3B7C825A-BC2B-4944-9C8B-86C7CF559DB3}" destId="{DC0F1D9D-B452-4948-9363-876A7597D9F1}" srcOrd="0" destOrd="0" presId="urn:microsoft.com/office/officeart/2008/layout/HorizontalMultiLevelHierarchy"/>
    <dgm:cxn modelId="{DD054D87-4FBC-4982-8DD1-7F968E1A5379}" type="presOf" srcId="{8C5058B6-9B7F-489E-8B4C-7AAA15051F82}" destId="{106A1171-59A3-4B32-BB71-FDE961D91D9C}" srcOrd="0" destOrd="0" presId="urn:microsoft.com/office/officeart/2008/layout/HorizontalMultiLevelHierarchy"/>
    <dgm:cxn modelId="{E891C193-41E3-4F7B-9C91-9ECC534E46EC}" type="presOf" srcId="{9381606E-E85F-41B0-AA54-0761A0E034B7}" destId="{BE179936-3124-4ED6-83A8-E0692C359E62}" srcOrd="1" destOrd="0" presId="urn:microsoft.com/office/officeart/2008/layout/HorizontalMultiLevelHierarchy"/>
    <dgm:cxn modelId="{48C91D96-DCF2-48B7-8AB0-817B1EA1CF6E}" type="presOf" srcId="{7EF2EB84-0358-40C0-866F-A8FF6BF36A5C}" destId="{F2613AEE-CC1E-47E5-B5B8-41557DCE1033}" srcOrd="0" destOrd="0" presId="urn:microsoft.com/office/officeart/2008/layout/HorizontalMultiLevelHierarchy"/>
    <dgm:cxn modelId="{1369F497-D741-4AFE-901C-9C03251F4390}" type="presOf" srcId="{36DDE3E3-82A8-4DE5-A200-3103003D69E6}" destId="{210C4FEF-D499-41FF-A650-08762A94DF8F}" srcOrd="0" destOrd="0" presId="urn:microsoft.com/office/officeart/2008/layout/HorizontalMultiLevelHierarchy"/>
    <dgm:cxn modelId="{386F0DA8-3DEA-4EE6-A2F7-4A9863EFA613}" srcId="{6EF51DA1-8ADA-4207-9251-B229E9235AD0}" destId="{CCB9CF2A-5178-4CE1-830F-EB775CD5117B}" srcOrd="0" destOrd="0" parTransId="{EAC299F1-AF51-4CD1-94D5-37D9C7E0CF4A}" sibTransId="{24B6F988-0D4A-4620-8668-29E24662D22D}"/>
    <dgm:cxn modelId="{760A25BC-2B68-4EEA-A527-2D4CD178C8D8}" type="presOf" srcId="{5BFCE5DE-AFB5-4C37-8C0F-AC88BAD17CC2}" destId="{D791EC48-CF23-4DE4-8256-E4D557D13DE5}" srcOrd="0" destOrd="0" presId="urn:microsoft.com/office/officeart/2008/layout/HorizontalMultiLevelHierarchy"/>
    <dgm:cxn modelId="{E03E11C3-079F-492B-9B69-8B8940B7E33F}" type="presOf" srcId="{36DDE3E3-82A8-4DE5-A200-3103003D69E6}" destId="{8575D4E2-797C-4348-BC2D-D939D003D11B}" srcOrd="1" destOrd="0" presId="urn:microsoft.com/office/officeart/2008/layout/HorizontalMultiLevelHierarchy"/>
    <dgm:cxn modelId="{1A8EF2C5-0394-4D6C-97B7-7ED2E21E827A}" srcId="{CCB9CF2A-5178-4CE1-830F-EB775CD5117B}" destId="{3B7C825A-BC2B-4944-9C8B-86C7CF559DB3}" srcOrd="5" destOrd="0" parTransId="{B7176783-DB20-4383-98C1-1F8EB7C983C6}" sibTransId="{A5274DFA-B2A4-4315-9A24-0664E908F07F}"/>
    <dgm:cxn modelId="{FA5199C8-4C38-4EAD-B575-06E651F3F650}" type="presOf" srcId="{B7176783-DB20-4383-98C1-1F8EB7C983C6}" destId="{0F7B3AF4-D18D-4D3D-B60C-8030832552BA}" srcOrd="1" destOrd="0" presId="urn:microsoft.com/office/officeart/2008/layout/HorizontalMultiLevelHierarchy"/>
    <dgm:cxn modelId="{518B5FCA-B02A-42CB-8E9C-6FC4EC4463B9}" type="presOf" srcId="{0C72B707-5D70-4684-A0C8-965C1497A452}" destId="{5D483DAD-1B0D-4D1F-8E42-5F0AD12282AB}" srcOrd="1" destOrd="0" presId="urn:microsoft.com/office/officeart/2008/layout/HorizontalMultiLevelHierarchy"/>
    <dgm:cxn modelId="{D0FAB1D3-F59E-4E22-822B-1BC64EF31ACB}" type="presOf" srcId="{CCB9CF2A-5178-4CE1-830F-EB775CD5117B}" destId="{8E8EB240-CA74-4052-90D3-923802B92425}" srcOrd="0" destOrd="0" presId="urn:microsoft.com/office/officeart/2008/layout/HorizontalMultiLevelHierarchy"/>
    <dgm:cxn modelId="{01283DD5-0970-4684-9767-7393F66BEF1F}" type="presOf" srcId="{EBD5986C-C149-442D-9AC7-3C09056B0924}" destId="{456062B6-BEF8-4865-8951-2C578647D058}" srcOrd="1" destOrd="0" presId="urn:microsoft.com/office/officeart/2008/layout/HorizontalMultiLevelHierarchy"/>
    <dgm:cxn modelId="{8CD749E2-2BAB-4615-B87A-C931ACA2239A}" type="presOf" srcId="{9381606E-E85F-41B0-AA54-0761A0E034B7}" destId="{D60A527D-5705-421E-BAE3-9CAD3A496E5F}" srcOrd="0" destOrd="0" presId="urn:microsoft.com/office/officeart/2008/layout/HorizontalMultiLevelHierarchy"/>
    <dgm:cxn modelId="{AB8DC6EC-CDFF-4A0A-A8D6-6F744CDD2E03}" srcId="{CCB9CF2A-5178-4CE1-830F-EB775CD5117B}" destId="{5BFCE5DE-AFB5-4C37-8C0F-AC88BAD17CC2}" srcOrd="2" destOrd="0" parTransId="{A5B82E50-C35F-421C-AD13-AD8B15FDF3B7}" sibTransId="{2F1A5C1F-3E41-41E0-A85D-A997A1F31E33}"/>
    <dgm:cxn modelId="{381DD9ED-FDCC-418F-818E-C97A88046776}" type="presOf" srcId="{A5B82E50-C35F-421C-AD13-AD8B15FDF3B7}" destId="{EF8FA891-5681-42F4-B979-775F3A267C65}" srcOrd="0" destOrd="0" presId="urn:microsoft.com/office/officeart/2008/layout/HorizontalMultiLevelHierarchy"/>
    <dgm:cxn modelId="{07D0F6F4-C249-467E-A091-2A4D586F3ADF}" type="presOf" srcId="{6EF51DA1-8ADA-4207-9251-B229E9235AD0}" destId="{26058018-3E73-4573-B854-4E1A02B7936D}" srcOrd="0" destOrd="0" presId="urn:microsoft.com/office/officeart/2008/layout/HorizontalMultiLevelHierarchy"/>
    <dgm:cxn modelId="{57F26FF6-8309-4A10-B0A3-990EEC4AAAE4}" type="presOf" srcId="{A5B82E50-C35F-421C-AD13-AD8B15FDF3B7}" destId="{6B265533-381A-4412-A113-6B91B1321588}" srcOrd="1" destOrd="0" presId="urn:microsoft.com/office/officeart/2008/layout/HorizontalMultiLevelHierarchy"/>
    <dgm:cxn modelId="{433045F9-9B0F-46F2-B0B2-D1C9E3AFB3A7}" srcId="{CCB9CF2A-5178-4CE1-830F-EB775CD5117B}" destId="{5BAC69AA-E1B4-4495-9366-AB7236BF9A5F}" srcOrd="3" destOrd="0" parTransId="{36DDE3E3-82A8-4DE5-A200-3103003D69E6}" sibTransId="{B73713D9-BBA3-424D-B77C-814BD0B8F7D0}"/>
    <dgm:cxn modelId="{D83AC1F9-F548-490E-897A-820D067FBC63}" srcId="{CCB9CF2A-5178-4CE1-830F-EB775CD5117B}" destId="{8C5058B6-9B7F-489E-8B4C-7AAA15051F82}" srcOrd="0" destOrd="0" parTransId="{EBD5986C-C149-442D-9AC7-3C09056B0924}" sibTransId="{D0A03708-1686-4A85-86A3-A46FB4C59823}"/>
    <dgm:cxn modelId="{D44214FB-52DC-41A3-B6F5-F077CF0FF8FD}" srcId="{CCB9CF2A-5178-4CE1-830F-EB775CD5117B}" destId="{BAE1C65F-130B-4592-858C-E6F67D7E345B}" srcOrd="1" destOrd="0" parTransId="{0C72B707-5D70-4684-A0C8-965C1497A452}" sibTransId="{C9707186-1219-4084-A4C6-8792E7F999DA}"/>
    <dgm:cxn modelId="{956E9F96-4668-47B2-9628-919E81CD9C3A}" type="presParOf" srcId="{26058018-3E73-4573-B854-4E1A02B7936D}" destId="{B3ACEEE3-D9F6-4FCA-B2C5-F3277ABF165B}" srcOrd="0" destOrd="0" presId="urn:microsoft.com/office/officeart/2008/layout/HorizontalMultiLevelHierarchy"/>
    <dgm:cxn modelId="{5345ADCE-2325-4E7D-BD19-7C4C536236AB}" type="presParOf" srcId="{B3ACEEE3-D9F6-4FCA-B2C5-F3277ABF165B}" destId="{8E8EB240-CA74-4052-90D3-923802B92425}" srcOrd="0" destOrd="0" presId="urn:microsoft.com/office/officeart/2008/layout/HorizontalMultiLevelHierarchy"/>
    <dgm:cxn modelId="{1D443F5A-E057-4A33-B100-EAC981C2400C}" type="presParOf" srcId="{B3ACEEE3-D9F6-4FCA-B2C5-F3277ABF165B}" destId="{B5974956-6CD7-4C22-8BA3-8872A7177CD3}" srcOrd="1" destOrd="0" presId="urn:microsoft.com/office/officeart/2008/layout/HorizontalMultiLevelHierarchy"/>
    <dgm:cxn modelId="{B0568094-7033-4E08-831B-BB0950778CCC}" type="presParOf" srcId="{B5974956-6CD7-4C22-8BA3-8872A7177CD3}" destId="{59CB590A-5ECF-4B1D-B641-1B3FD7C96E93}" srcOrd="0" destOrd="0" presId="urn:microsoft.com/office/officeart/2008/layout/HorizontalMultiLevelHierarchy"/>
    <dgm:cxn modelId="{11582B08-9733-4CD2-A665-F275295D9A1E}" type="presParOf" srcId="{59CB590A-5ECF-4B1D-B641-1B3FD7C96E93}" destId="{456062B6-BEF8-4865-8951-2C578647D058}" srcOrd="0" destOrd="0" presId="urn:microsoft.com/office/officeart/2008/layout/HorizontalMultiLevelHierarchy"/>
    <dgm:cxn modelId="{A633A683-AF90-4784-A578-5F1158A85DDF}" type="presParOf" srcId="{B5974956-6CD7-4C22-8BA3-8872A7177CD3}" destId="{75E5434C-2712-4E7C-AF97-01058B391B21}" srcOrd="1" destOrd="0" presId="urn:microsoft.com/office/officeart/2008/layout/HorizontalMultiLevelHierarchy"/>
    <dgm:cxn modelId="{DE834574-4E26-4AE0-8146-D33C84AC131E}" type="presParOf" srcId="{75E5434C-2712-4E7C-AF97-01058B391B21}" destId="{106A1171-59A3-4B32-BB71-FDE961D91D9C}" srcOrd="0" destOrd="0" presId="urn:microsoft.com/office/officeart/2008/layout/HorizontalMultiLevelHierarchy"/>
    <dgm:cxn modelId="{063E0729-B003-48ED-A4D0-E1573FBA6079}" type="presParOf" srcId="{75E5434C-2712-4E7C-AF97-01058B391B21}" destId="{2E0042D8-B481-4590-9CCA-7A920BFA4264}" srcOrd="1" destOrd="0" presId="urn:microsoft.com/office/officeart/2008/layout/HorizontalMultiLevelHierarchy"/>
    <dgm:cxn modelId="{5EAA1DD4-A879-4264-B43C-D378FAD1A576}" type="presParOf" srcId="{B5974956-6CD7-4C22-8BA3-8872A7177CD3}" destId="{7B1D4CEE-5FEE-4DE7-AD57-0244B0F5EB58}" srcOrd="2" destOrd="0" presId="urn:microsoft.com/office/officeart/2008/layout/HorizontalMultiLevelHierarchy"/>
    <dgm:cxn modelId="{2010BC1B-F4F8-4C76-8068-A30DDF79ACEA}" type="presParOf" srcId="{7B1D4CEE-5FEE-4DE7-AD57-0244B0F5EB58}" destId="{5D483DAD-1B0D-4D1F-8E42-5F0AD12282AB}" srcOrd="0" destOrd="0" presId="urn:microsoft.com/office/officeart/2008/layout/HorizontalMultiLevelHierarchy"/>
    <dgm:cxn modelId="{BD671F06-F29D-412E-8D3A-65F077A35761}" type="presParOf" srcId="{B5974956-6CD7-4C22-8BA3-8872A7177CD3}" destId="{B0368E5F-9DA2-4D1A-8D98-B886D3F128AD}" srcOrd="3" destOrd="0" presId="urn:microsoft.com/office/officeart/2008/layout/HorizontalMultiLevelHierarchy"/>
    <dgm:cxn modelId="{1B626A63-E0ED-40FA-892A-AF02E4B0ED7B}" type="presParOf" srcId="{B0368E5F-9DA2-4D1A-8D98-B886D3F128AD}" destId="{5137F725-3F59-45E5-8789-75E78B62D97B}" srcOrd="0" destOrd="0" presId="urn:microsoft.com/office/officeart/2008/layout/HorizontalMultiLevelHierarchy"/>
    <dgm:cxn modelId="{F856BF1C-C4E3-437F-A650-3184B8264FB2}" type="presParOf" srcId="{B0368E5F-9DA2-4D1A-8D98-B886D3F128AD}" destId="{56FDA1D3-E653-4545-8F07-45B9B478C65E}" srcOrd="1" destOrd="0" presId="urn:microsoft.com/office/officeart/2008/layout/HorizontalMultiLevelHierarchy"/>
    <dgm:cxn modelId="{32B46A94-9F29-4245-AFED-41D0B1501732}" type="presParOf" srcId="{B5974956-6CD7-4C22-8BA3-8872A7177CD3}" destId="{EF8FA891-5681-42F4-B979-775F3A267C65}" srcOrd="4" destOrd="0" presId="urn:microsoft.com/office/officeart/2008/layout/HorizontalMultiLevelHierarchy"/>
    <dgm:cxn modelId="{4E765F0C-DBB2-4C21-9F50-270A8ECF815B}" type="presParOf" srcId="{EF8FA891-5681-42F4-B979-775F3A267C65}" destId="{6B265533-381A-4412-A113-6B91B1321588}" srcOrd="0" destOrd="0" presId="urn:microsoft.com/office/officeart/2008/layout/HorizontalMultiLevelHierarchy"/>
    <dgm:cxn modelId="{AEAE06F7-D244-466C-938E-5A178F39CB95}" type="presParOf" srcId="{B5974956-6CD7-4C22-8BA3-8872A7177CD3}" destId="{27A888A2-1D86-4F4B-92A9-0A4DD7C9B7A7}" srcOrd="5" destOrd="0" presId="urn:microsoft.com/office/officeart/2008/layout/HorizontalMultiLevelHierarchy"/>
    <dgm:cxn modelId="{03EB7214-1DF8-44AE-89A9-27F5A3E54E36}" type="presParOf" srcId="{27A888A2-1D86-4F4B-92A9-0A4DD7C9B7A7}" destId="{D791EC48-CF23-4DE4-8256-E4D557D13DE5}" srcOrd="0" destOrd="0" presId="urn:microsoft.com/office/officeart/2008/layout/HorizontalMultiLevelHierarchy"/>
    <dgm:cxn modelId="{4B85D9E8-5911-43BE-9A40-9AFFBA8F1D3D}" type="presParOf" srcId="{27A888A2-1D86-4F4B-92A9-0A4DD7C9B7A7}" destId="{C70DC345-0EDA-44DE-9D03-C24E2E3D5184}" srcOrd="1" destOrd="0" presId="urn:microsoft.com/office/officeart/2008/layout/HorizontalMultiLevelHierarchy"/>
    <dgm:cxn modelId="{88EEC022-6639-4C68-AD84-352DEAE9A3DF}" type="presParOf" srcId="{B5974956-6CD7-4C22-8BA3-8872A7177CD3}" destId="{210C4FEF-D499-41FF-A650-08762A94DF8F}" srcOrd="6" destOrd="0" presId="urn:microsoft.com/office/officeart/2008/layout/HorizontalMultiLevelHierarchy"/>
    <dgm:cxn modelId="{1207E17D-7507-45DB-AE11-4A7921328F77}" type="presParOf" srcId="{210C4FEF-D499-41FF-A650-08762A94DF8F}" destId="{8575D4E2-797C-4348-BC2D-D939D003D11B}" srcOrd="0" destOrd="0" presId="urn:microsoft.com/office/officeart/2008/layout/HorizontalMultiLevelHierarchy"/>
    <dgm:cxn modelId="{F2B29777-0868-4BD4-93D0-EABFAD0D22FF}" type="presParOf" srcId="{B5974956-6CD7-4C22-8BA3-8872A7177CD3}" destId="{A97768DC-ECDF-4FC9-BA41-E7C1BF76F587}" srcOrd="7" destOrd="0" presId="urn:microsoft.com/office/officeart/2008/layout/HorizontalMultiLevelHierarchy"/>
    <dgm:cxn modelId="{3B4ACF58-8367-4BF3-816D-5E8A400E0F15}" type="presParOf" srcId="{A97768DC-ECDF-4FC9-BA41-E7C1BF76F587}" destId="{D2797A97-FC62-4813-A9C3-478435144D75}" srcOrd="0" destOrd="0" presId="urn:microsoft.com/office/officeart/2008/layout/HorizontalMultiLevelHierarchy"/>
    <dgm:cxn modelId="{30BAFA26-0DC9-4B8C-812A-BFE2EBFDF147}" type="presParOf" srcId="{A97768DC-ECDF-4FC9-BA41-E7C1BF76F587}" destId="{0BF7B0D1-72AA-42CC-92C4-533C88E76CC0}" srcOrd="1" destOrd="0" presId="urn:microsoft.com/office/officeart/2008/layout/HorizontalMultiLevelHierarchy"/>
    <dgm:cxn modelId="{0F73AFAA-82A9-4C00-AABD-A4096507A4AB}" type="presParOf" srcId="{B5974956-6CD7-4C22-8BA3-8872A7177CD3}" destId="{D60A527D-5705-421E-BAE3-9CAD3A496E5F}" srcOrd="8" destOrd="0" presId="urn:microsoft.com/office/officeart/2008/layout/HorizontalMultiLevelHierarchy"/>
    <dgm:cxn modelId="{E7CE7F06-9525-45EF-B351-C0C565DA509B}" type="presParOf" srcId="{D60A527D-5705-421E-BAE3-9CAD3A496E5F}" destId="{BE179936-3124-4ED6-83A8-E0692C359E62}" srcOrd="0" destOrd="0" presId="urn:microsoft.com/office/officeart/2008/layout/HorizontalMultiLevelHierarchy"/>
    <dgm:cxn modelId="{1C3B6A33-8C63-4C9F-8866-39CEF195888B}" type="presParOf" srcId="{B5974956-6CD7-4C22-8BA3-8872A7177CD3}" destId="{93B4D423-05C9-44F0-9C06-CA732FDC2A39}" srcOrd="9" destOrd="0" presId="urn:microsoft.com/office/officeart/2008/layout/HorizontalMultiLevelHierarchy"/>
    <dgm:cxn modelId="{BB97551C-5A4D-486D-82D0-D9F290F44BBC}" type="presParOf" srcId="{93B4D423-05C9-44F0-9C06-CA732FDC2A39}" destId="{F2613AEE-CC1E-47E5-B5B8-41557DCE1033}" srcOrd="0" destOrd="0" presId="urn:microsoft.com/office/officeart/2008/layout/HorizontalMultiLevelHierarchy"/>
    <dgm:cxn modelId="{D4715A0C-B895-49EC-8BBB-3B269F963360}" type="presParOf" srcId="{93B4D423-05C9-44F0-9C06-CA732FDC2A39}" destId="{41F58332-BDB9-46C4-A7DF-E8E588464B0D}" srcOrd="1" destOrd="0" presId="urn:microsoft.com/office/officeart/2008/layout/HorizontalMultiLevelHierarchy"/>
    <dgm:cxn modelId="{4982091B-F98A-4F48-A768-B059FC087F11}" type="presParOf" srcId="{B5974956-6CD7-4C22-8BA3-8872A7177CD3}" destId="{8224E78F-9620-4747-870D-E9CDBAC0B62E}" srcOrd="10" destOrd="0" presId="urn:microsoft.com/office/officeart/2008/layout/HorizontalMultiLevelHierarchy"/>
    <dgm:cxn modelId="{36D96B35-2F7F-47DC-97ED-C1E381549F47}" type="presParOf" srcId="{8224E78F-9620-4747-870D-E9CDBAC0B62E}" destId="{0F7B3AF4-D18D-4D3D-B60C-8030832552BA}" srcOrd="0" destOrd="0" presId="urn:microsoft.com/office/officeart/2008/layout/HorizontalMultiLevelHierarchy"/>
    <dgm:cxn modelId="{45AB6200-727E-4EC3-B312-0B5E87A54256}" type="presParOf" srcId="{B5974956-6CD7-4C22-8BA3-8872A7177CD3}" destId="{7C9BAE3D-81EA-4C40-AE18-21964C7D3421}" srcOrd="11" destOrd="0" presId="urn:microsoft.com/office/officeart/2008/layout/HorizontalMultiLevelHierarchy"/>
    <dgm:cxn modelId="{4646F138-8F27-4657-A86F-2273FFE553D4}" type="presParOf" srcId="{7C9BAE3D-81EA-4C40-AE18-21964C7D3421}" destId="{DC0F1D9D-B452-4948-9363-876A7597D9F1}" srcOrd="0" destOrd="0" presId="urn:microsoft.com/office/officeart/2008/layout/HorizontalMultiLevelHierarchy"/>
    <dgm:cxn modelId="{843CFE98-EC0C-4CBB-8E0B-024823E5B98B}" type="presParOf" srcId="{7C9BAE3D-81EA-4C40-AE18-21964C7D3421}" destId="{D646BB08-4643-43A3-8126-484209B2BA9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DC5ABF-02CB-4591-B63E-BF70CF70DE8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EF78E4C-99E3-44F2-A4B8-59F07CCBFDBD}">
      <dgm:prSet phldrT="[Текст]"/>
      <dgm:spPr/>
      <dgm:t>
        <a:bodyPr/>
        <a:lstStyle/>
        <a:p>
          <a:r>
            <a:rPr lang="ru-RU" dirty="0"/>
            <a:t>Мотив (оформление мысли)</a:t>
          </a:r>
        </a:p>
      </dgm:t>
    </dgm:pt>
    <dgm:pt modelId="{3FDA147C-FC91-44BB-BE64-9545CD407B30}" type="parTrans" cxnId="{18621182-C296-452E-AC78-B65E25119817}">
      <dgm:prSet/>
      <dgm:spPr/>
    </dgm:pt>
    <dgm:pt modelId="{DF4D5F32-FF7C-470F-BEFB-492309BC077D}" type="sibTrans" cxnId="{18621182-C296-452E-AC78-B65E25119817}">
      <dgm:prSet/>
      <dgm:spPr/>
      <dgm:t>
        <a:bodyPr/>
        <a:lstStyle/>
        <a:p>
          <a:endParaRPr lang="ru-RU"/>
        </a:p>
      </dgm:t>
    </dgm:pt>
    <dgm:pt modelId="{279E225E-7F85-4D81-BA30-B627C8BB9D67}">
      <dgm:prSet phldrT="[Текст]"/>
      <dgm:spPr/>
      <dgm:t>
        <a:bodyPr/>
        <a:lstStyle/>
        <a:p>
          <a:r>
            <a:rPr lang="ru-RU" dirty="0"/>
            <a:t>Мысль</a:t>
          </a:r>
        </a:p>
      </dgm:t>
    </dgm:pt>
    <dgm:pt modelId="{8C204A53-C1B6-4A69-B0FA-F16FAEE45FBC}" type="parTrans" cxnId="{4A941432-3D1C-49EB-9ED1-6B68EE53E888}">
      <dgm:prSet/>
      <dgm:spPr/>
    </dgm:pt>
    <dgm:pt modelId="{A923C6ED-CAEE-4947-A27B-223E310C9CB9}" type="sibTrans" cxnId="{4A941432-3D1C-49EB-9ED1-6B68EE53E888}">
      <dgm:prSet/>
      <dgm:spPr/>
      <dgm:t>
        <a:bodyPr/>
        <a:lstStyle/>
        <a:p>
          <a:endParaRPr lang="ru-RU"/>
        </a:p>
      </dgm:t>
    </dgm:pt>
    <dgm:pt modelId="{1E45FCB6-9911-4D26-9993-B39633BC5794}">
      <dgm:prSet phldrT="[Текст]"/>
      <dgm:spPr/>
      <dgm:t>
        <a:bodyPr/>
        <a:lstStyle/>
        <a:p>
          <a:r>
            <a:rPr lang="ru-RU" dirty="0"/>
            <a:t>Внутренняя речь</a:t>
          </a:r>
        </a:p>
      </dgm:t>
    </dgm:pt>
    <dgm:pt modelId="{DB945923-75FD-41FA-8C77-B2A82A08462A}" type="parTrans" cxnId="{BCA2B0D9-7A9D-4D70-8E12-81692D6DE6B6}">
      <dgm:prSet/>
      <dgm:spPr/>
    </dgm:pt>
    <dgm:pt modelId="{25B835AD-6226-4AB7-9CA8-94F01638BFDE}" type="sibTrans" cxnId="{BCA2B0D9-7A9D-4D70-8E12-81692D6DE6B6}">
      <dgm:prSet/>
      <dgm:spPr/>
      <dgm:t>
        <a:bodyPr/>
        <a:lstStyle/>
        <a:p>
          <a:endParaRPr lang="ru-RU"/>
        </a:p>
      </dgm:t>
    </dgm:pt>
    <dgm:pt modelId="{A035643C-F7A6-43E8-A125-6B5EE9770589}">
      <dgm:prSet/>
      <dgm:spPr/>
      <dgm:t>
        <a:bodyPr/>
        <a:lstStyle/>
        <a:p>
          <a:r>
            <a:rPr lang="ru-RU" dirty="0"/>
            <a:t>Семантический план</a:t>
          </a:r>
        </a:p>
      </dgm:t>
    </dgm:pt>
    <dgm:pt modelId="{F05706C0-2FBC-4108-9438-777829FCC33C}" type="parTrans" cxnId="{C9FFD9A9-2ADB-4CA2-9EA6-72C99CAB6787}">
      <dgm:prSet/>
      <dgm:spPr/>
    </dgm:pt>
    <dgm:pt modelId="{53047965-C9D5-451F-9EF9-2F91E5E41B86}" type="sibTrans" cxnId="{C9FFD9A9-2ADB-4CA2-9EA6-72C99CAB6787}">
      <dgm:prSet/>
      <dgm:spPr/>
      <dgm:t>
        <a:bodyPr/>
        <a:lstStyle/>
        <a:p>
          <a:endParaRPr lang="ru-RU"/>
        </a:p>
      </dgm:t>
    </dgm:pt>
    <dgm:pt modelId="{24F3D766-C608-43D8-9A8C-B31D31EA0E42}">
      <dgm:prSet/>
      <dgm:spPr/>
      <dgm:t>
        <a:bodyPr/>
        <a:lstStyle/>
        <a:p>
          <a:r>
            <a:rPr lang="ru-RU" dirty="0"/>
            <a:t>Внешняя речь</a:t>
          </a:r>
        </a:p>
      </dgm:t>
    </dgm:pt>
    <dgm:pt modelId="{D6421E49-79DF-4BF5-B835-5B132C0C99E5}" type="parTrans" cxnId="{055975DC-04DE-44C8-A07C-BBBD5B8E5C46}">
      <dgm:prSet/>
      <dgm:spPr/>
    </dgm:pt>
    <dgm:pt modelId="{6F6346B6-6ABD-41A9-B48E-C03A613BC1A5}" type="sibTrans" cxnId="{055975DC-04DE-44C8-A07C-BBBD5B8E5C46}">
      <dgm:prSet/>
      <dgm:spPr/>
    </dgm:pt>
    <dgm:pt modelId="{316F98B9-A5BC-4C97-B29A-23A97EFA409B}" type="pres">
      <dgm:prSet presAssocID="{3BDC5ABF-02CB-4591-B63E-BF70CF70DE8E}" presName="Name0" presStyleCnt="0">
        <dgm:presLayoutVars>
          <dgm:dir/>
          <dgm:resizeHandles val="exact"/>
        </dgm:presLayoutVars>
      </dgm:prSet>
      <dgm:spPr/>
    </dgm:pt>
    <dgm:pt modelId="{55449488-D764-4D4C-9289-696586A7E814}" type="pres">
      <dgm:prSet presAssocID="{7EF78E4C-99E3-44F2-A4B8-59F07CCBFDBD}" presName="node" presStyleLbl="node1" presStyleIdx="0" presStyleCnt="5" custLinFactY="-37277" custLinFactNeighborX="8580" custLinFactNeighborY="-100000">
        <dgm:presLayoutVars>
          <dgm:bulletEnabled val="1"/>
        </dgm:presLayoutVars>
      </dgm:prSet>
      <dgm:spPr/>
    </dgm:pt>
    <dgm:pt modelId="{450E04FC-68DA-429B-B16A-DAE2102851A5}" type="pres">
      <dgm:prSet presAssocID="{DF4D5F32-FF7C-470F-BEFB-492309BC077D}" presName="sibTrans" presStyleLbl="sibTrans2D1" presStyleIdx="0" presStyleCnt="4"/>
      <dgm:spPr/>
    </dgm:pt>
    <dgm:pt modelId="{93E3ECFA-9903-4C7F-8C47-F04118663AFC}" type="pres">
      <dgm:prSet presAssocID="{DF4D5F32-FF7C-470F-BEFB-492309BC077D}" presName="connectorText" presStyleLbl="sibTrans2D1" presStyleIdx="0" presStyleCnt="4"/>
      <dgm:spPr/>
    </dgm:pt>
    <dgm:pt modelId="{17AF6A0F-45E0-4575-A8D8-E88500E25DC5}" type="pres">
      <dgm:prSet presAssocID="{279E225E-7F85-4D81-BA30-B627C8BB9D67}" presName="node" presStyleLbl="node1" presStyleIdx="1" presStyleCnt="5" custLinFactNeighborX="6435" custLinFactNeighborY="-15730">
        <dgm:presLayoutVars>
          <dgm:bulletEnabled val="1"/>
        </dgm:presLayoutVars>
      </dgm:prSet>
      <dgm:spPr/>
    </dgm:pt>
    <dgm:pt modelId="{F353B479-C000-438F-84D8-97DA3E3BA1ED}" type="pres">
      <dgm:prSet presAssocID="{A923C6ED-CAEE-4947-A27B-223E310C9CB9}" presName="sibTrans" presStyleLbl="sibTrans2D1" presStyleIdx="1" presStyleCnt="4"/>
      <dgm:spPr/>
    </dgm:pt>
    <dgm:pt modelId="{43E228E3-A014-4325-BF04-05D5A6A24A46}" type="pres">
      <dgm:prSet presAssocID="{A923C6ED-CAEE-4947-A27B-223E310C9CB9}" presName="connectorText" presStyleLbl="sibTrans2D1" presStyleIdx="1" presStyleCnt="4"/>
      <dgm:spPr/>
    </dgm:pt>
    <dgm:pt modelId="{E0F82B76-AAE5-4548-82BD-869F4E3A8AB8}" type="pres">
      <dgm:prSet presAssocID="{1E45FCB6-9911-4D26-9993-B39633BC5794}" presName="node" presStyleLbl="node1" presStyleIdx="2" presStyleCnt="5" custLinFactY="-30127" custLinFactNeighborX="-12869" custLinFactNeighborY="-100000">
        <dgm:presLayoutVars>
          <dgm:bulletEnabled val="1"/>
        </dgm:presLayoutVars>
      </dgm:prSet>
      <dgm:spPr/>
    </dgm:pt>
    <dgm:pt modelId="{C1FDA6C6-F921-4105-AE78-129E30FE1ABD}" type="pres">
      <dgm:prSet presAssocID="{25B835AD-6226-4AB7-9CA8-94F01638BFDE}" presName="sibTrans" presStyleLbl="sibTrans2D1" presStyleIdx="2" presStyleCnt="4"/>
      <dgm:spPr/>
    </dgm:pt>
    <dgm:pt modelId="{855EE14B-C07F-41C6-8859-888CAF04CF47}" type="pres">
      <dgm:prSet presAssocID="{25B835AD-6226-4AB7-9CA8-94F01638BFDE}" presName="connectorText" presStyleLbl="sibTrans2D1" presStyleIdx="2" presStyleCnt="4"/>
      <dgm:spPr/>
    </dgm:pt>
    <dgm:pt modelId="{3F1CDAB8-54C7-462C-85CA-D7BA5B86237C}" type="pres">
      <dgm:prSet presAssocID="{A035643C-F7A6-43E8-A125-6B5EE9770589}" presName="node" presStyleLbl="node1" presStyleIdx="3" presStyleCnt="5" custLinFactNeighborX="2144" custLinFactNeighborY="-8580">
        <dgm:presLayoutVars>
          <dgm:bulletEnabled val="1"/>
        </dgm:presLayoutVars>
      </dgm:prSet>
      <dgm:spPr/>
    </dgm:pt>
    <dgm:pt modelId="{21774074-7AFD-436C-951B-43351BA3705E}" type="pres">
      <dgm:prSet presAssocID="{53047965-C9D5-451F-9EF9-2F91E5E41B86}" presName="sibTrans" presStyleLbl="sibTrans2D1" presStyleIdx="3" presStyleCnt="4"/>
      <dgm:spPr/>
    </dgm:pt>
    <dgm:pt modelId="{34936226-155C-4179-8B9F-486BD139B17D}" type="pres">
      <dgm:prSet presAssocID="{53047965-C9D5-451F-9EF9-2F91E5E41B86}" presName="connectorText" presStyleLbl="sibTrans2D1" presStyleIdx="3" presStyleCnt="4"/>
      <dgm:spPr/>
    </dgm:pt>
    <dgm:pt modelId="{D74B75DF-B213-40E0-B5AE-F7F75A626BC0}" type="pres">
      <dgm:prSet presAssocID="{24F3D766-C608-43D8-9A8C-B31D31EA0E42}" presName="node" presStyleLbl="node1" presStyleIdx="4" presStyleCnt="5" custLinFactY="-40137" custLinFactNeighborX="-21450" custLinFactNeighborY="-100000">
        <dgm:presLayoutVars>
          <dgm:bulletEnabled val="1"/>
        </dgm:presLayoutVars>
      </dgm:prSet>
      <dgm:spPr/>
    </dgm:pt>
  </dgm:ptLst>
  <dgm:cxnLst>
    <dgm:cxn modelId="{9F478107-1D3D-4748-BA8A-DAAE39A172A8}" type="presOf" srcId="{DF4D5F32-FF7C-470F-BEFB-492309BC077D}" destId="{450E04FC-68DA-429B-B16A-DAE2102851A5}" srcOrd="0" destOrd="0" presId="urn:microsoft.com/office/officeart/2005/8/layout/process1"/>
    <dgm:cxn modelId="{D72A1B12-C3DD-45C5-A97A-19420C2BFC6E}" type="presOf" srcId="{53047965-C9D5-451F-9EF9-2F91E5E41B86}" destId="{34936226-155C-4179-8B9F-486BD139B17D}" srcOrd="1" destOrd="0" presId="urn:microsoft.com/office/officeart/2005/8/layout/process1"/>
    <dgm:cxn modelId="{57039721-E2A8-442B-A9BF-89C03AD2A49E}" type="presOf" srcId="{25B835AD-6226-4AB7-9CA8-94F01638BFDE}" destId="{C1FDA6C6-F921-4105-AE78-129E30FE1ABD}" srcOrd="0" destOrd="0" presId="urn:microsoft.com/office/officeart/2005/8/layout/process1"/>
    <dgm:cxn modelId="{4A941432-3D1C-49EB-9ED1-6B68EE53E888}" srcId="{3BDC5ABF-02CB-4591-B63E-BF70CF70DE8E}" destId="{279E225E-7F85-4D81-BA30-B627C8BB9D67}" srcOrd="1" destOrd="0" parTransId="{8C204A53-C1B6-4A69-B0FA-F16FAEE45FBC}" sibTransId="{A923C6ED-CAEE-4947-A27B-223E310C9CB9}"/>
    <dgm:cxn modelId="{8B17A333-EE29-4B5D-9AE7-F52701ED8693}" type="presOf" srcId="{25B835AD-6226-4AB7-9CA8-94F01638BFDE}" destId="{855EE14B-C07F-41C6-8859-888CAF04CF47}" srcOrd="1" destOrd="0" presId="urn:microsoft.com/office/officeart/2005/8/layout/process1"/>
    <dgm:cxn modelId="{E723034D-A83F-45F5-B6A6-A87BAEFE304F}" type="presOf" srcId="{1E45FCB6-9911-4D26-9993-B39633BC5794}" destId="{E0F82B76-AAE5-4548-82BD-869F4E3A8AB8}" srcOrd="0" destOrd="0" presId="urn:microsoft.com/office/officeart/2005/8/layout/process1"/>
    <dgm:cxn modelId="{63BE766E-C9D2-476B-A04E-F338E5926A0E}" type="presOf" srcId="{7EF78E4C-99E3-44F2-A4B8-59F07CCBFDBD}" destId="{55449488-D764-4D4C-9289-696586A7E814}" srcOrd="0" destOrd="0" presId="urn:microsoft.com/office/officeart/2005/8/layout/process1"/>
    <dgm:cxn modelId="{A1C0BB7A-49CB-424E-BEF7-47E861B16DAA}" type="presOf" srcId="{3BDC5ABF-02CB-4591-B63E-BF70CF70DE8E}" destId="{316F98B9-A5BC-4C97-B29A-23A97EFA409B}" srcOrd="0" destOrd="0" presId="urn:microsoft.com/office/officeart/2005/8/layout/process1"/>
    <dgm:cxn modelId="{18621182-C296-452E-AC78-B65E25119817}" srcId="{3BDC5ABF-02CB-4591-B63E-BF70CF70DE8E}" destId="{7EF78E4C-99E3-44F2-A4B8-59F07CCBFDBD}" srcOrd="0" destOrd="0" parTransId="{3FDA147C-FC91-44BB-BE64-9545CD407B30}" sibTransId="{DF4D5F32-FF7C-470F-BEFB-492309BC077D}"/>
    <dgm:cxn modelId="{F2675B8C-E5AF-47FA-9854-C20AC09048A8}" type="presOf" srcId="{DF4D5F32-FF7C-470F-BEFB-492309BC077D}" destId="{93E3ECFA-9903-4C7F-8C47-F04118663AFC}" srcOrd="1" destOrd="0" presId="urn:microsoft.com/office/officeart/2005/8/layout/process1"/>
    <dgm:cxn modelId="{4428EE9F-0990-4E53-A36C-E6242F05EEDA}" type="presOf" srcId="{A923C6ED-CAEE-4947-A27B-223E310C9CB9}" destId="{43E228E3-A014-4325-BF04-05D5A6A24A46}" srcOrd="1" destOrd="0" presId="urn:microsoft.com/office/officeart/2005/8/layout/process1"/>
    <dgm:cxn modelId="{C9FFD9A9-2ADB-4CA2-9EA6-72C99CAB6787}" srcId="{3BDC5ABF-02CB-4591-B63E-BF70CF70DE8E}" destId="{A035643C-F7A6-43E8-A125-6B5EE9770589}" srcOrd="3" destOrd="0" parTransId="{F05706C0-2FBC-4108-9438-777829FCC33C}" sibTransId="{53047965-C9D5-451F-9EF9-2F91E5E41B86}"/>
    <dgm:cxn modelId="{68CE94AF-5A9A-4D61-A166-EA258A4016C2}" type="presOf" srcId="{53047965-C9D5-451F-9EF9-2F91E5E41B86}" destId="{21774074-7AFD-436C-951B-43351BA3705E}" srcOrd="0" destOrd="0" presId="urn:microsoft.com/office/officeart/2005/8/layout/process1"/>
    <dgm:cxn modelId="{AAB285B9-BDF7-4E74-A5E2-49F3C2AC9326}" type="presOf" srcId="{279E225E-7F85-4D81-BA30-B627C8BB9D67}" destId="{17AF6A0F-45E0-4575-A8D8-E88500E25DC5}" srcOrd="0" destOrd="0" presId="urn:microsoft.com/office/officeart/2005/8/layout/process1"/>
    <dgm:cxn modelId="{6EACCDBD-88CF-456B-9CB5-73B58226C90B}" type="presOf" srcId="{24F3D766-C608-43D8-9A8C-B31D31EA0E42}" destId="{D74B75DF-B213-40E0-B5AE-F7F75A626BC0}" srcOrd="0" destOrd="0" presId="urn:microsoft.com/office/officeart/2005/8/layout/process1"/>
    <dgm:cxn modelId="{BCA2B0D9-7A9D-4D70-8E12-81692D6DE6B6}" srcId="{3BDC5ABF-02CB-4591-B63E-BF70CF70DE8E}" destId="{1E45FCB6-9911-4D26-9993-B39633BC5794}" srcOrd="2" destOrd="0" parTransId="{DB945923-75FD-41FA-8C77-B2A82A08462A}" sibTransId="{25B835AD-6226-4AB7-9CA8-94F01638BFDE}"/>
    <dgm:cxn modelId="{055975DC-04DE-44C8-A07C-BBBD5B8E5C46}" srcId="{3BDC5ABF-02CB-4591-B63E-BF70CF70DE8E}" destId="{24F3D766-C608-43D8-9A8C-B31D31EA0E42}" srcOrd="4" destOrd="0" parTransId="{D6421E49-79DF-4BF5-B835-5B132C0C99E5}" sibTransId="{6F6346B6-6ABD-41A9-B48E-C03A613BC1A5}"/>
    <dgm:cxn modelId="{A8D6D0DE-6541-4728-AD87-88A42245717C}" type="presOf" srcId="{A035643C-F7A6-43E8-A125-6B5EE9770589}" destId="{3F1CDAB8-54C7-462C-85CA-D7BA5B86237C}" srcOrd="0" destOrd="0" presId="urn:microsoft.com/office/officeart/2005/8/layout/process1"/>
    <dgm:cxn modelId="{3B4290DF-B697-419C-B905-23E189EB6E8D}" type="presOf" srcId="{A923C6ED-CAEE-4947-A27B-223E310C9CB9}" destId="{F353B479-C000-438F-84D8-97DA3E3BA1ED}" srcOrd="0" destOrd="0" presId="urn:microsoft.com/office/officeart/2005/8/layout/process1"/>
    <dgm:cxn modelId="{A24A9DC1-6F49-48E9-82E0-146824E9A4E4}" type="presParOf" srcId="{316F98B9-A5BC-4C97-B29A-23A97EFA409B}" destId="{55449488-D764-4D4C-9289-696586A7E814}" srcOrd="0" destOrd="0" presId="urn:microsoft.com/office/officeart/2005/8/layout/process1"/>
    <dgm:cxn modelId="{98E890C0-D487-4DBA-B508-EFE718E4D3E4}" type="presParOf" srcId="{316F98B9-A5BC-4C97-B29A-23A97EFA409B}" destId="{450E04FC-68DA-429B-B16A-DAE2102851A5}" srcOrd="1" destOrd="0" presId="urn:microsoft.com/office/officeart/2005/8/layout/process1"/>
    <dgm:cxn modelId="{EA6C0267-6407-4C28-BC0E-DC14838816D3}" type="presParOf" srcId="{450E04FC-68DA-429B-B16A-DAE2102851A5}" destId="{93E3ECFA-9903-4C7F-8C47-F04118663AFC}" srcOrd="0" destOrd="0" presId="urn:microsoft.com/office/officeart/2005/8/layout/process1"/>
    <dgm:cxn modelId="{854E2445-8293-42F5-9008-50ECB20F2096}" type="presParOf" srcId="{316F98B9-A5BC-4C97-B29A-23A97EFA409B}" destId="{17AF6A0F-45E0-4575-A8D8-E88500E25DC5}" srcOrd="2" destOrd="0" presId="urn:microsoft.com/office/officeart/2005/8/layout/process1"/>
    <dgm:cxn modelId="{A61B4CA1-60E5-4DE5-BF17-32F8D0D79B1D}" type="presParOf" srcId="{316F98B9-A5BC-4C97-B29A-23A97EFA409B}" destId="{F353B479-C000-438F-84D8-97DA3E3BA1ED}" srcOrd="3" destOrd="0" presId="urn:microsoft.com/office/officeart/2005/8/layout/process1"/>
    <dgm:cxn modelId="{40426263-588F-410E-8B07-7472A0876C77}" type="presParOf" srcId="{F353B479-C000-438F-84D8-97DA3E3BA1ED}" destId="{43E228E3-A014-4325-BF04-05D5A6A24A46}" srcOrd="0" destOrd="0" presId="urn:microsoft.com/office/officeart/2005/8/layout/process1"/>
    <dgm:cxn modelId="{D85888A3-1CBA-4C5D-9628-CA63575B17A1}" type="presParOf" srcId="{316F98B9-A5BC-4C97-B29A-23A97EFA409B}" destId="{E0F82B76-AAE5-4548-82BD-869F4E3A8AB8}" srcOrd="4" destOrd="0" presId="urn:microsoft.com/office/officeart/2005/8/layout/process1"/>
    <dgm:cxn modelId="{0972D8E1-4DFF-4C6E-8224-7BEEBC89D8D3}" type="presParOf" srcId="{316F98B9-A5BC-4C97-B29A-23A97EFA409B}" destId="{C1FDA6C6-F921-4105-AE78-129E30FE1ABD}" srcOrd="5" destOrd="0" presId="urn:microsoft.com/office/officeart/2005/8/layout/process1"/>
    <dgm:cxn modelId="{139B4C76-E6BC-4BD8-9C3A-8A1A12472143}" type="presParOf" srcId="{C1FDA6C6-F921-4105-AE78-129E30FE1ABD}" destId="{855EE14B-C07F-41C6-8859-888CAF04CF47}" srcOrd="0" destOrd="0" presId="urn:microsoft.com/office/officeart/2005/8/layout/process1"/>
    <dgm:cxn modelId="{8D642904-6662-4E1E-A2A2-77409BECA2FF}" type="presParOf" srcId="{316F98B9-A5BC-4C97-B29A-23A97EFA409B}" destId="{3F1CDAB8-54C7-462C-85CA-D7BA5B86237C}" srcOrd="6" destOrd="0" presId="urn:microsoft.com/office/officeart/2005/8/layout/process1"/>
    <dgm:cxn modelId="{1D1F2172-6957-4D0D-9AE7-73392D2F681F}" type="presParOf" srcId="{316F98B9-A5BC-4C97-B29A-23A97EFA409B}" destId="{21774074-7AFD-436C-951B-43351BA3705E}" srcOrd="7" destOrd="0" presId="urn:microsoft.com/office/officeart/2005/8/layout/process1"/>
    <dgm:cxn modelId="{0CD0FA26-C4D4-4346-BDB8-D50785AC5B04}" type="presParOf" srcId="{21774074-7AFD-436C-951B-43351BA3705E}" destId="{34936226-155C-4179-8B9F-486BD139B17D}" srcOrd="0" destOrd="0" presId="urn:microsoft.com/office/officeart/2005/8/layout/process1"/>
    <dgm:cxn modelId="{C6028DE8-B4DB-4BBE-9916-6EFC147BDEFB}" type="presParOf" srcId="{316F98B9-A5BC-4C97-B29A-23A97EFA409B}" destId="{D74B75DF-B213-40E0-B5AE-F7F75A626BC0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4E78F-9620-4747-870D-E9CDBAC0B62E}">
      <dsp:nvSpPr>
        <dsp:cNvPr id="0" name=""/>
        <dsp:cNvSpPr/>
      </dsp:nvSpPr>
      <dsp:spPr>
        <a:xfrm>
          <a:off x="2863905" y="2677281"/>
          <a:ext cx="483777" cy="2304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888" y="0"/>
              </a:lnTo>
              <a:lnTo>
                <a:pt x="241888" y="2304581"/>
              </a:lnTo>
              <a:lnTo>
                <a:pt x="483777" y="23045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3046924" y="3770701"/>
        <a:ext cx="117740" cy="117740"/>
      </dsp:txXfrm>
    </dsp:sp>
    <dsp:sp modelId="{D60A527D-5705-421E-BAE3-9CAD3A496E5F}">
      <dsp:nvSpPr>
        <dsp:cNvPr id="0" name=""/>
        <dsp:cNvSpPr/>
      </dsp:nvSpPr>
      <dsp:spPr>
        <a:xfrm>
          <a:off x="2863905" y="2677281"/>
          <a:ext cx="483777" cy="1382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888" y="0"/>
              </a:lnTo>
              <a:lnTo>
                <a:pt x="241888" y="1382749"/>
              </a:lnTo>
              <a:lnTo>
                <a:pt x="483777" y="13827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069171" y="3332032"/>
        <a:ext cx="73246" cy="73246"/>
      </dsp:txXfrm>
    </dsp:sp>
    <dsp:sp modelId="{210C4FEF-D499-41FF-A650-08762A94DF8F}">
      <dsp:nvSpPr>
        <dsp:cNvPr id="0" name=""/>
        <dsp:cNvSpPr/>
      </dsp:nvSpPr>
      <dsp:spPr>
        <a:xfrm>
          <a:off x="2863905" y="2677281"/>
          <a:ext cx="483777" cy="460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888" y="0"/>
              </a:lnTo>
              <a:lnTo>
                <a:pt x="241888" y="460916"/>
              </a:lnTo>
              <a:lnTo>
                <a:pt x="483777" y="4609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089089" y="2891034"/>
        <a:ext cx="33409" cy="33409"/>
      </dsp:txXfrm>
    </dsp:sp>
    <dsp:sp modelId="{EF8FA891-5681-42F4-B979-775F3A267C65}">
      <dsp:nvSpPr>
        <dsp:cNvPr id="0" name=""/>
        <dsp:cNvSpPr/>
      </dsp:nvSpPr>
      <dsp:spPr>
        <a:xfrm>
          <a:off x="2863905" y="2216364"/>
          <a:ext cx="483777" cy="460916"/>
        </a:xfrm>
        <a:custGeom>
          <a:avLst/>
          <a:gdLst/>
          <a:ahLst/>
          <a:cxnLst/>
          <a:rect l="0" t="0" r="0" b="0"/>
          <a:pathLst>
            <a:path>
              <a:moveTo>
                <a:pt x="0" y="460916"/>
              </a:moveTo>
              <a:lnTo>
                <a:pt x="241888" y="460916"/>
              </a:lnTo>
              <a:lnTo>
                <a:pt x="241888" y="0"/>
              </a:lnTo>
              <a:lnTo>
                <a:pt x="48377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089089" y="2430117"/>
        <a:ext cx="33409" cy="33409"/>
      </dsp:txXfrm>
    </dsp:sp>
    <dsp:sp modelId="{7B1D4CEE-5FEE-4DE7-AD57-0244B0F5EB58}">
      <dsp:nvSpPr>
        <dsp:cNvPr id="0" name=""/>
        <dsp:cNvSpPr/>
      </dsp:nvSpPr>
      <dsp:spPr>
        <a:xfrm>
          <a:off x="2863905" y="1249399"/>
          <a:ext cx="463362" cy="1427881"/>
        </a:xfrm>
        <a:custGeom>
          <a:avLst/>
          <a:gdLst/>
          <a:ahLst/>
          <a:cxnLst/>
          <a:rect l="0" t="0" r="0" b="0"/>
          <a:pathLst>
            <a:path>
              <a:moveTo>
                <a:pt x="0" y="1427881"/>
              </a:moveTo>
              <a:lnTo>
                <a:pt x="231681" y="1427881"/>
              </a:lnTo>
              <a:lnTo>
                <a:pt x="231681" y="0"/>
              </a:lnTo>
              <a:lnTo>
                <a:pt x="46336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058057" y="1925810"/>
        <a:ext cx="75059" cy="75059"/>
      </dsp:txXfrm>
    </dsp:sp>
    <dsp:sp modelId="{59CB590A-5ECF-4B1D-B641-1B3FD7C96E93}">
      <dsp:nvSpPr>
        <dsp:cNvPr id="0" name=""/>
        <dsp:cNvSpPr/>
      </dsp:nvSpPr>
      <dsp:spPr>
        <a:xfrm>
          <a:off x="2863905" y="372699"/>
          <a:ext cx="483777" cy="2304581"/>
        </a:xfrm>
        <a:custGeom>
          <a:avLst/>
          <a:gdLst/>
          <a:ahLst/>
          <a:cxnLst/>
          <a:rect l="0" t="0" r="0" b="0"/>
          <a:pathLst>
            <a:path>
              <a:moveTo>
                <a:pt x="0" y="2304581"/>
              </a:moveTo>
              <a:lnTo>
                <a:pt x="241888" y="2304581"/>
              </a:lnTo>
              <a:lnTo>
                <a:pt x="241888" y="0"/>
              </a:lnTo>
              <a:lnTo>
                <a:pt x="48377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3046924" y="1466119"/>
        <a:ext cx="117740" cy="117740"/>
      </dsp:txXfrm>
    </dsp:sp>
    <dsp:sp modelId="{8E8EB240-CA74-4052-90D3-923802B92425}">
      <dsp:nvSpPr>
        <dsp:cNvPr id="0" name=""/>
        <dsp:cNvSpPr/>
      </dsp:nvSpPr>
      <dsp:spPr>
        <a:xfrm rot="16200000">
          <a:off x="-290940" y="1961584"/>
          <a:ext cx="4878299" cy="1431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Познавательные процессы</a:t>
          </a:r>
        </a:p>
      </dsp:txBody>
      <dsp:txXfrm>
        <a:off x="-290940" y="1961584"/>
        <a:ext cx="4878299" cy="1431392"/>
      </dsp:txXfrm>
    </dsp:sp>
    <dsp:sp modelId="{106A1171-59A3-4B32-BB71-FDE961D91D9C}">
      <dsp:nvSpPr>
        <dsp:cNvPr id="0" name=""/>
        <dsp:cNvSpPr/>
      </dsp:nvSpPr>
      <dsp:spPr>
        <a:xfrm>
          <a:off x="3347683" y="3966"/>
          <a:ext cx="2418888" cy="73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Ощущения	</a:t>
          </a:r>
        </a:p>
      </dsp:txBody>
      <dsp:txXfrm>
        <a:off x="3347683" y="3966"/>
        <a:ext cx="2418888" cy="737466"/>
      </dsp:txXfrm>
    </dsp:sp>
    <dsp:sp modelId="{5137F725-3F59-45E5-8789-75E78B62D97B}">
      <dsp:nvSpPr>
        <dsp:cNvPr id="0" name=""/>
        <dsp:cNvSpPr/>
      </dsp:nvSpPr>
      <dsp:spPr>
        <a:xfrm>
          <a:off x="3327268" y="880665"/>
          <a:ext cx="2418888" cy="73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Восприятие</a:t>
          </a:r>
        </a:p>
      </dsp:txBody>
      <dsp:txXfrm>
        <a:off x="3327268" y="880665"/>
        <a:ext cx="2418888" cy="737466"/>
      </dsp:txXfrm>
    </dsp:sp>
    <dsp:sp modelId="{D791EC48-CF23-4DE4-8256-E4D557D13DE5}">
      <dsp:nvSpPr>
        <dsp:cNvPr id="0" name=""/>
        <dsp:cNvSpPr/>
      </dsp:nvSpPr>
      <dsp:spPr>
        <a:xfrm>
          <a:off x="3347683" y="1847631"/>
          <a:ext cx="2418888" cy="73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Мышление</a:t>
          </a:r>
        </a:p>
      </dsp:txBody>
      <dsp:txXfrm>
        <a:off x="3347683" y="1847631"/>
        <a:ext cx="2418888" cy="737466"/>
      </dsp:txXfrm>
    </dsp:sp>
    <dsp:sp modelId="{D2797A97-FC62-4813-A9C3-478435144D75}">
      <dsp:nvSpPr>
        <dsp:cNvPr id="0" name=""/>
        <dsp:cNvSpPr/>
      </dsp:nvSpPr>
      <dsp:spPr>
        <a:xfrm>
          <a:off x="3347683" y="2769464"/>
          <a:ext cx="2418888" cy="73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Память</a:t>
          </a:r>
        </a:p>
      </dsp:txBody>
      <dsp:txXfrm>
        <a:off x="3347683" y="2769464"/>
        <a:ext cx="2418888" cy="737466"/>
      </dsp:txXfrm>
    </dsp:sp>
    <dsp:sp modelId="{F2613AEE-CC1E-47E5-B5B8-41557DCE1033}">
      <dsp:nvSpPr>
        <dsp:cNvPr id="0" name=""/>
        <dsp:cNvSpPr/>
      </dsp:nvSpPr>
      <dsp:spPr>
        <a:xfrm>
          <a:off x="3347683" y="3691296"/>
          <a:ext cx="2418888" cy="73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Внимание</a:t>
          </a:r>
        </a:p>
      </dsp:txBody>
      <dsp:txXfrm>
        <a:off x="3347683" y="3691296"/>
        <a:ext cx="2418888" cy="737466"/>
      </dsp:txXfrm>
    </dsp:sp>
    <dsp:sp modelId="{DC0F1D9D-B452-4948-9363-876A7597D9F1}">
      <dsp:nvSpPr>
        <dsp:cNvPr id="0" name=""/>
        <dsp:cNvSpPr/>
      </dsp:nvSpPr>
      <dsp:spPr>
        <a:xfrm>
          <a:off x="3347683" y="4613129"/>
          <a:ext cx="2418888" cy="73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Воображение</a:t>
          </a:r>
        </a:p>
      </dsp:txBody>
      <dsp:txXfrm>
        <a:off x="3347683" y="4613129"/>
        <a:ext cx="2418888" cy="737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49488-D764-4D4C-9289-696586A7E814}">
      <dsp:nvSpPr>
        <dsp:cNvPr id="0" name=""/>
        <dsp:cNvSpPr/>
      </dsp:nvSpPr>
      <dsp:spPr>
        <a:xfrm>
          <a:off x="57163" y="255329"/>
          <a:ext cx="1522511" cy="913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Мотив (оформление мысли)</a:t>
          </a:r>
        </a:p>
      </dsp:txBody>
      <dsp:txXfrm>
        <a:off x="83919" y="282085"/>
        <a:ext cx="1468999" cy="859995"/>
      </dsp:txXfrm>
    </dsp:sp>
    <dsp:sp modelId="{450E04FC-68DA-429B-B16A-DAE2102851A5}">
      <dsp:nvSpPr>
        <dsp:cNvPr id="0" name=""/>
        <dsp:cNvSpPr/>
      </dsp:nvSpPr>
      <dsp:spPr>
        <a:xfrm rot="1659617">
          <a:off x="1708283" y="1083147"/>
          <a:ext cx="356603" cy="3775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1714396" y="1133831"/>
        <a:ext cx="249622" cy="226550"/>
      </dsp:txXfrm>
    </dsp:sp>
    <dsp:sp modelId="{17AF6A0F-45E0-4575-A8D8-E88500E25DC5}">
      <dsp:nvSpPr>
        <dsp:cNvPr id="0" name=""/>
        <dsp:cNvSpPr/>
      </dsp:nvSpPr>
      <dsp:spPr>
        <a:xfrm>
          <a:off x="2175617" y="1365670"/>
          <a:ext cx="1522511" cy="913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Мысль</a:t>
          </a:r>
        </a:p>
      </dsp:txBody>
      <dsp:txXfrm>
        <a:off x="2202373" y="1392426"/>
        <a:ext cx="1468999" cy="859995"/>
      </dsp:txXfrm>
    </dsp:sp>
    <dsp:sp modelId="{F353B479-C000-438F-84D8-97DA3E3BA1ED}">
      <dsp:nvSpPr>
        <dsp:cNvPr id="0" name=""/>
        <dsp:cNvSpPr/>
      </dsp:nvSpPr>
      <dsp:spPr>
        <a:xfrm rot="19954534">
          <a:off x="3804500" y="1107294"/>
          <a:ext cx="293441" cy="3775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3809447" y="1203083"/>
        <a:ext cx="205409" cy="226550"/>
      </dsp:txXfrm>
    </dsp:sp>
    <dsp:sp modelId="{E0F82B76-AAE5-4548-82BD-869F4E3A8AB8}">
      <dsp:nvSpPr>
        <dsp:cNvPr id="0" name=""/>
        <dsp:cNvSpPr/>
      </dsp:nvSpPr>
      <dsp:spPr>
        <a:xfrm>
          <a:off x="4189571" y="320645"/>
          <a:ext cx="1522511" cy="913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Внутренняя речь</a:t>
          </a:r>
        </a:p>
      </dsp:txBody>
      <dsp:txXfrm>
        <a:off x="4216327" y="347401"/>
        <a:ext cx="1468999" cy="859995"/>
      </dsp:txXfrm>
    </dsp:sp>
    <dsp:sp modelId="{C1FDA6C6-F921-4105-AE78-129E30FE1ABD}">
      <dsp:nvSpPr>
        <dsp:cNvPr id="0" name=""/>
        <dsp:cNvSpPr/>
      </dsp:nvSpPr>
      <dsp:spPr>
        <a:xfrm rot="1592501">
          <a:off x="5865325" y="1149025"/>
          <a:ext cx="414963" cy="3775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5871294" y="1199233"/>
        <a:ext cx="301688" cy="226550"/>
      </dsp:txXfrm>
    </dsp:sp>
    <dsp:sp modelId="{3F1CDAB8-54C7-462C-85CA-D7BA5B86237C}">
      <dsp:nvSpPr>
        <dsp:cNvPr id="0" name=""/>
        <dsp:cNvSpPr/>
      </dsp:nvSpPr>
      <dsp:spPr>
        <a:xfrm>
          <a:off x="6412517" y="1430986"/>
          <a:ext cx="1522511" cy="913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Семантический план</a:t>
          </a:r>
        </a:p>
      </dsp:txBody>
      <dsp:txXfrm>
        <a:off x="6439273" y="1457742"/>
        <a:ext cx="1468999" cy="859995"/>
      </dsp:txXfrm>
    </dsp:sp>
    <dsp:sp modelId="{21774074-7AFD-436C-951B-43351BA3705E}">
      <dsp:nvSpPr>
        <dsp:cNvPr id="0" name=""/>
        <dsp:cNvSpPr/>
      </dsp:nvSpPr>
      <dsp:spPr>
        <a:xfrm rot="19730644">
          <a:off x="8027183" y="1093732"/>
          <a:ext cx="295313" cy="3775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8033572" y="1192166"/>
        <a:ext cx="206719" cy="226550"/>
      </dsp:txXfrm>
    </dsp:sp>
    <dsp:sp modelId="{D74B75DF-B213-40E0-B5AE-F7F75A626BC0}">
      <dsp:nvSpPr>
        <dsp:cNvPr id="0" name=""/>
        <dsp:cNvSpPr/>
      </dsp:nvSpPr>
      <dsp:spPr>
        <a:xfrm>
          <a:off x="8400345" y="229203"/>
          <a:ext cx="1522511" cy="913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Внешняя речь</a:t>
          </a:r>
        </a:p>
      </dsp:txBody>
      <dsp:txXfrm>
        <a:off x="8427101" y="255959"/>
        <a:ext cx="1468999" cy="859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7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9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30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9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88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1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20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0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6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745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4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692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04C40-06F7-DD08-7ED9-A4F981D84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984" y="2330344"/>
            <a:ext cx="8679915" cy="2807140"/>
          </a:xfrm>
        </p:spPr>
        <p:txBody>
          <a:bodyPr>
            <a:noAutofit/>
          </a:bodyPr>
          <a:lstStyle/>
          <a:p>
            <a:r>
              <a:rPr lang="ru-RU" sz="3600" dirty="0"/>
              <a:t>Работа логопеда над познавательными процессами как основой для речевой деятельности обучающихся с системным нарушением речи умеренной степени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A64906-00BE-7ED5-608C-78FDA0B6C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6932" y="5590101"/>
            <a:ext cx="8673427" cy="738510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Подготовила: Тарасова О.Е.,  учитель-логопед 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ГОУ ЯО «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Переславль-Залесская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школа-интернат № 3»</a:t>
            </a:r>
          </a:p>
        </p:txBody>
      </p:sp>
    </p:spTree>
    <p:extLst>
      <p:ext uri="{BB962C8B-B14F-4D97-AF65-F5344CB8AC3E}">
        <p14:creationId xmlns:p14="http://schemas.microsoft.com/office/powerpoint/2010/main" val="219899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Опора на личный опыт. Взаимодействие с семьей.</a:t>
            </a:r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82233" y="2090375"/>
            <a:ext cx="7095123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0212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Теория порождения речи (по Л.С. </a:t>
            </a:r>
            <a:r>
              <a:rPr lang="ru-RU" sz="3200" dirty="0" err="1"/>
              <a:t>Выготскому</a:t>
            </a:r>
            <a:r>
              <a:rPr lang="ru-RU" sz="3200" dirty="0"/>
              <a:t>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«Речь обслуживает мышление, а мышление обслуживает речь»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0F11B-42AF-CE1B-A67E-5642C2DD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804159"/>
            <a:ext cx="3498979" cy="2002207"/>
          </a:xfrm>
        </p:spPr>
        <p:txBody>
          <a:bodyPr>
            <a:noAutofit/>
          </a:bodyPr>
          <a:lstStyle/>
          <a:p>
            <a:r>
              <a:rPr lang="ru-RU" sz="2400" dirty="0"/>
              <a:t>Познавательные процессы являются составной частью любой человеческой, в том числе и речевой, деятельности и обеспечивают необходимую для нее информацию.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3CA3D7-D414-28C5-D8B6-F7543AAA8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076" y="1177654"/>
            <a:ext cx="6281873" cy="47615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0" i="0" dirty="0">
              <a:solidFill>
                <a:srgbClr val="2A2723"/>
              </a:solidFill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6480FCC9-4081-BDF1-0A48-AF5745D568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8173458"/>
              </p:ext>
            </p:extLst>
          </p:nvPr>
        </p:nvGraphicFramePr>
        <p:xfrm>
          <a:off x="4485143" y="584683"/>
          <a:ext cx="7199086" cy="535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1765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3CD96C-29CA-77CD-D831-CC9530CA8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Слуховое внимание, восприятие, память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545412-EADD-1AEA-8D46-9687216DD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Привлечение внимания к звучащему предмету;</a:t>
            </a:r>
          </a:p>
          <a:p>
            <a:r>
              <a:rPr lang="ru-RU" dirty="0"/>
              <a:t>Внимание и восприятие неречевых звуков;</a:t>
            </a:r>
          </a:p>
          <a:p>
            <a:r>
              <a:rPr lang="ru-RU" dirty="0"/>
              <a:t>Различение шумов и музыкальных инструментов;</a:t>
            </a:r>
          </a:p>
          <a:p>
            <a:r>
              <a:rPr lang="ru-RU" dirty="0"/>
              <a:t>Реагирование на громкость и длительность звучания, узнавание и различение неречевых/гласных звуков.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Слухоречевое внимание, восприятие, память</a:t>
            </a:r>
          </a:p>
        </p:txBody>
      </p:sp>
    </p:spTree>
    <p:extLst>
      <p:ext uri="{BB962C8B-B14F-4D97-AF65-F5344CB8AC3E}">
        <p14:creationId xmlns:p14="http://schemas.microsoft.com/office/powerpoint/2010/main" val="2177955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81257"/>
          </a:xfrm>
        </p:spPr>
        <p:txBody>
          <a:bodyPr/>
          <a:lstStyle/>
          <a:p>
            <a:pPr algn="ctr"/>
            <a:r>
              <a:rPr lang="ru-RU" dirty="0"/>
              <a:t>Примеры заданий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019" y="1645919"/>
            <a:ext cx="3277769" cy="190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slivmk.com/wp-content/uploads/2021/09/slushat-interesno-olga-suhova_614c01a9c0be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010" y="4088584"/>
            <a:ext cx="3239591" cy="2273025"/>
          </a:xfrm>
          <a:prstGeom prst="rect">
            <a:avLst/>
          </a:prstGeom>
          <a:noFill/>
        </p:spPr>
      </p:pic>
      <p:pic>
        <p:nvPicPr>
          <p:cNvPr id="1032" name="Picture 8" descr="https://062012.imgbb.ru/7/0/9/709f7b75f7869fc1167131b511aea4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1062" y="4062548"/>
            <a:ext cx="3247944" cy="2170710"/>
          </a:xfrm>
          <a:prstGeom prst="rect">
            <a:avLst/>
          </a:prstGeom>
          <a:noFill/>
        </p:spPr>
      </p:pic>
      <p:pic>
        <p:nvPicPr>
          <p:cNvPr id="1034" name="Picture 10" descr="https://mederia.ru/upload/iblock/8af/8af4918b7b43e604d2eb9b53f5c853a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43553" y="1327062"/>
            <a:ext cx="2338251" cy="2338251"/>
          </a:xfrm>
          <a:prstGeom prst="rect">
            <a:avLst/>
          </a:prstGeom>
          <a:noFill/>
        </p:spPr>
      </p:pic>
      <p:pic>
        <p:nvPicPr>
          <p:cNvPr id="1036" name="Picture 12" descr="https://sun9-2.userapi.com/impg/-iHLEu27uUiDLORGAmAliBnckE8f9wBv3uYG7A/VbwbfH8FPHI.jpg?size=1280x720&amp;quality=95&amp;sign=14357a95284f5a1398aa6cc93fcca950&amp;c_uniq_tag=Z_xGNcYRDAl8gwetw-Yo03iNdntsOrlIs5bu66IDhPE&amp;type=alb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5611" y="2609154"/>
            <a:ext cx="4209414" cy="2367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6C14F-17AA-5633-998A-BE8CF3D4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Слухо</a:t>
            </a:r>
            <a:r>
              <a:rPr lang="ru-RU" dirty="0"/>
              <a:t>-речевая память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7AB717-29EE-F283-E800-390C69862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ru-RU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  <a:p>
            <a:r>
              <a:rPr lang="ru-RU" dirty="0"/>
              <a:t>Увеличение  объёма  слухоречевой памяти, точности  восприятия звучащей речи;</a:t>
            </a:r>
          </a:p>
          <a:p>
            <a:pPr algn="l"/>
            <a:r>
              <a:rPr lang="ru-RU" b="0" i="0" dirty="0">
                <a:effectLst/>
                <a:latin typeface="PT Sans" panose="020B0503020203020204" pitchFamily="34" charset="-52"/>
              </a:rPr>
              <a:t>различение слов, близких по своему звуковому составу;</a:t>
            </a:r>
          </a:p>
          <a:p>
            <a:pPr algn="l"/>
            <a:r>
              <a:rPr lang="ru-RU" b="0" i="0" dirty="0">
                <a:effectLst/>
                <a:latin typeface="PT Sans" panose="020B0503020203020204" pitchFamily="34" charset="-52"/>
              </a:rPr>
              <a:t>дифференциация слогов;</a:t>
            </a:r>
          </a:p>
          <a:p>
            <a:pPr algn="l"/>
            <a:r>
              <a:rPr lang="ru-RU" b="0" i="0" dirty="0">
                <a:effectLst/>
                <a:latin typeface="PT Sans" panose="020B0503020203020204" pitchFamily="34" charset="-52"/>
              </a:rPr>
              <a:t>дифференциация фонем;</a:t>
            </a:r>
          </a:p>
          <a:p>
            <a:pPr algn="l"/>
            <a:r>
              <a:rPr lang="ru-RU" b="0" i="0" dirty="0">
                <a:effectLst/>
                <a:latin typeface="PT Sans" panose="020B0503020203020204" pitchFamily="34" charset="-52"/>
              </a:rPr>
              <a:t>развитие навыков элементарного звукового анализа</a:t>
            </a:r>
          </a:p>
        </p:txBody>
      </p:sp>
    </p:spTree>
    <p:extLst>
      <p:ext uri="{BB962C8B-B14F-4D97-AF65-F5344CB8AC3E}">
        <p14:creationId xmlns:p14="http://schemas.microsoft.com/office/powerpoint/2010/main" val="357632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72697"/>
          </a:xfrm>
        </p:spPr>
        <p:txBody>
          <a:bodyPr/>
          <a:lstStyle/>
          <a:p>
            <a:pPr algn="ctr"/>
            <a:r>
              <a:rPr lang="ru-RU" dirty="0"/>
              <a:t>Примеры заданий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947763"/>
              </p:ext>
            </p:extLst>
          </p:nvPr>
        </p:nvGraphicFramePr>
        <p:xfrm>
          <a:off x="1023457" y="1646237"/>
          <a:ext cx="10062554" cy="4479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99992787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784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Положи</a:t>
                      </a:r>
                      <a:r>
                        <a:rPr lang="ru-RU" baseline="0" dirty="0"/>
                        <a:t> в ладошку слова</a:t>
                      </a:r>
                    </a:p>
                    <a:p>
                      <a:pPr algn="ctr"/>
                      <a:r>
                        <a:rPr lang="ru-RU" baseline="0" dirty="0"/>
                        <a:t>(для маленьких)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Паровозики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Пиратский сундук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Посчитай</a:t>
                      </a:r>
                      <a:r>
                        <a:rPr lang="ru-RU" baseline="0" dirty="0"/>
                        <a:t> сколько слов в предложении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3857">
                <a:tc>
                  <a:txBody>
                    <a:bodyPr/>
                    <a:lstStyle/>
                    <a:p>
                      <a:r>
                        <a:rPr lang="ru-RU" sz="1600" dirty="0"/>
                        <a:t>Логопед говорит</a:t>
                      </a:r>
                      <a:r>
                        <a:rPr lang="ru-RU" sz="1600" baseline="0" dirty="0"/>
                        <a:t> слово в ладошку ребенку. Ребенок  «закрывает» ладонь и после отдает названное слово обратно.</a:t>
                      </a:r>
                    </a:p>
                    <a:p>
                      <a:r>
                        <a:rPr lang="ru-RU" sz="1600" baseline="0" dirty="0"/>
                        <a:t>Количество слов увеличивается.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Рисуем 3 паровозика:</a:t>
                      </a:r>
                      <a:r>
                        <a:rPr lang="ru-RU" sz="1600" baseline="0" dirty="0"/>
                        <a:t> с цифрами 1, 2,3.</a:t>
                      </a:r>
                      <a:endParaRPr lang="ru-RU" sz="1600" dirty="0"/>
                    </a:p>
                    <a:p>
                      <a:r>
                        <a:rPr lang="ru-RU" sz="1600" dirty="0"/>
                        <a:t>Инструкция: в 1 паровозике едет заяц, во втором лиса,</a:t>
                      </a:r>
                      <a:r>
                        <a:rPr lang="ru-RU" sz="1600" baseline="0" dirty="0"/>
                        <a:t>  в третьем медведь.</a:t>
                      </a:r>
                    </a:p>
                    <a:p>
                      <a:r>
                        <a:rPr lang="ru-RU" sz="1600" baseline="0" dirty="0"/>
                        <a:t>Далее  количество пассажиров увеличивается: в 1 паровозике едет заяц и еж, во 2 лиса и волк, в 3 медведь и белка и т.д.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Игра начинается с того, что первый игрок называет первый предмет, например: «Пират положил в сундук: очки". Следующий игрок должен повторить эти же слова добавив к ним ещё один предмет, например: "Бабушка положила в сундук: очки и книгу". Следующий игрок опять повторяет весь предыдущий ряд и добавляет к ним новое слово.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Ребенку предлагается прослушать</a:t>
                      </a:r>
                      <a:r>
                        <a:rPr lang="ru-RU" sz="1600" baseline="0" dirty="0"/>
                        <a:t> предложение и назвать сколько слов он услышал в предложении.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55917-15D8-0C06-7988-42849C760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Зрительное восприятие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30DBD9-8AAA-CCD2-4E3A-FD863B884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зрительно-пространственного восприятия и зрительной памяти;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восприятия изображений</a:t>
            </a:r>
            <a:r>
              <a:rPr lang="ru-RU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сложной формы;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восприятия</a:t>
            </a:r>
            <a:r>
              <a:rPr lang="ru-RU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сюжетных изображений.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0" u="none" strike="noStrike" kern="0" dirty="0">
                <a:latin typeface="Times New Roman" panose="02020603050405020304" pitchFamily="18" charset="0"/>
              </a:rPr>
              <a:t>Умение сличать/различать предметы/картинки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kern="0" dirty="0">
                <a:effectLst/>
                <a:latin typeface="Times New Roman" pitchFamily="18" charset="0"/>
                <a:cs typeface="Times New Roman" pitchFamily="18" charset="0"/>
              </a:rPr>
              <a:t>Появление навыка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анализа формы, расположения частей в пространстве</a:t>
            </a:r>
          </a:p>
        </p:txBody>
      </p:sp>
    </p:spTree>
    <p:extLst>
      <p:ext uri="{BB962C8B-B14F-4D97-AF65-F5344CB8AC3E}">
        <p14:creationId xmlns:p14="http://schemas.microsoft.com/office/powerpoint/2010/main" val="3095212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898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Примеры заданий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7270" y="1474675"/>
            <a:ext cx="43053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632" y="2527663"/>
            <a:ext cx="43243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40" y="4472940"/>
            <a:ext cx="4423599" cy="17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54983" y="2179935"/>
            <a:ext cx="4003311" cy="252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 descr="https://a.raskraski.link/img/1/1/2/%D0%A0%D0%B8%D1%81%D1%83%D0%BD%D0%BA%D0%B8-%D1%81-%D0%B7%D0%B0%D0%B4%D0%B0%D0%BD%D0%B8%D1%8F%D0%BC%D0%B8-%D0%BD%D0%B0-%D0%B2%D0%BD%D0%B8%D0%BC%D0%B0%D1%82%D0%B5%D0%BB%D1%8C%D0%BD%D0%BE%D1%81%D1%82%D1%8C-%D0%BD%D0%B0%D0%B9%D0%B4%D0%B8-7-10-%D0%B8%D0%BB%D0%B8-%D0%B1%D0%BE%D0%BB%D1%8C%D1%88%D0%B5-%D0%BE%D1%82%D0%BB%D0%B8%D1%87%D0%B8%D0%B9-%D0%B2-112.jpg"/>
          <p:cNvPicPr>
            <a:picLocks noChangeAspect="1" noChangeArrowheads="1"/>
          </p:cNvPicPr>
          <p:nvPr/>
        </p:nvPicPr>
        <p:blipFill>
          <a:blip r:embed="rId6"/>
          <a:srcRect l="6077" t="18728" r="7735" b="4809"/>
          <a:stretch>
            <a:fillRect/>
          </a:stretch>
        </p:blipFill>
        <p:spPr bwMode="auto">
          <a:xfrm>
            <a:off x="5614314" y="1824445"/>
            <a:ext cx="2037805" cy="4153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Важно!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dirty="0"/>
              <a:t>У детей с умственной отсталостью проблема формирования представлений об окружающем мире заключается в том, что они не испытывают потребности в познании. Знания и представления об окружающем мире значительно ограничены и примитивны.</a:t>
            </a:r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97634" y="1515292"/>
            <a:ext cx="4515393" cy="334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2725" y="4803865"/>
            <a:ext cx="5926909" cy="154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446</TotalTime>
  <Words>434</Words>
  <Application>Microsoft Office PowerPoint</Application>
  <PresentationFormat>Широкоэкранный</PresentationFormat>
  <Paragraphs>58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Georgia</vt:lpstr>
      <vt:lpstr>PT Sans</vt:lpstr>
      <vt:lpstr>Times New Roman</vt:lpstr>
      <vt:lpstr>Савон</vt:lpstr>
      <vt:lpstr>Работа логопеда над познавательными процессами как основой для речевой деятельности обучающихся с системным нарушением речи умеренной степени</vt:lpstr>
      <vt:lpstr>Познавательные процессы являются составной частью любой человеческой, в том числе и речевой, деятельности и обеспечивают необходимую для нее информацию. </vt:lpstr>
      <vt:lpstr>Слуховое внимание, восприятие, память</vt:lpstr>
      <vt:lpstr>Примеры заданий</vt:lpstr>
      <vt:lpstr>Слухо-речевая память</vt:lpstr>
      <vt:lpstr>Примеры заданий</vt:lpstr>
      <vt:lpstr>Зрительное восприятие</vt:lpstr>
      <vt:lpstr>Примеры заданий</vt:lpstr>
      <vt:lpstr>Важно!</vt:lpstr>
      <vt:lpstr>Опора на личный опыт. Взаимодействие с семьей.</vt:lpstr>
      <vt:lpstr>Теория порождения речи (по Л.С. Выготскому)</vt:lpstr>
      <vt:lpstr>«Речь обслуживает мышление, а мышление обслуживает речь»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логопеда над познавательными процессами как основой для речевой деятельности обучающихся с ЛУО и СНР УС</dc:title>
  <dc:creator>ADMIN</dc:creator>
  <cp:lastModifiedBy>ADMIN</cp:lastModifiedBy>
  <cp:revision>36</cp:revision>
  <dcterms:created xsi:type="dcterms:W3CDTF">2023-12-12T09:02:30Z</dcterms:created>
  <dcterms:modified xsi:type="dcterms:W3CDTF">2023-12-13T11:02:27Z</dcterms:modified>
</cp:coreProperties>
</file>