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Фанера ФК | Фане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332656"/>
            <a:ext cx="8880920" cy="57606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908720"/>
            <a:ext cx="8208912" cy="2304256"/>
          </a:xfrm>
        </p:spPr>
        <p:txBody>
          <a:bodyPr/>
          <a:lstStyle/>
          <a:p>
            <a:r>
              <a:rPr lang="ru-RU" dirty="0"/>
              <a:t>Подставки под горячее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4437112"/>
            <a:ext cx="4896544" cy="1752600"/>
          </a:xfrm>
        </p:spPr>
        <p:txBody>
          <a:bodyPr/>
          <a:lstStyle/>
          <a:p>
            <a:r>
              <a:rPr lang="ru-RU" dirty="0" smtClean="0"/>
              <a:t>Учитель </a:t>
            </a:r>
            <a:r>
              <a:rPr lang="ru-RU" dirty="0" err="1" smtClean="0"/>
              <a:t>Безбородька</a:t>
            </a:r>
            <a:r>
              <a:rPr lang="ru-RU" dirty="0" smtClean="0"/>
              <a:t> А.В.</a:t>
            </a:r>
            <a:endParaRPr lang="ru-RU" dirty="0"/>
          </a:p>
        </p:txBody>
      </p:sp>
      <p:sp>
        <p:nvSpPr>
          <p:cNvPr id="4" name="AutoShape 2" descr="Фанера 12 мм 1,52*1,52м сорт 3/4 фанера рязань фанера в рязани купить фанеру  рязань купить фанеру в ряза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543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3933056"/>
            <a:ext cx="72728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6.Закрепляется работа лаком. Лак наносится несколько раз. Чем больше слоёв, тем ровнее и прочнее поверхность. Здесь тоже важно хорошо просушить лак.</a:t>
            </a:r>
          </a:p>
          <a:p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33"/>
          <a:stretch/>
        </p:blipFill>
        <p:spPr>
          <a:xfrm>
            <a:off x="1115616" y="188640"/>
            <a:ext cx="6350000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8807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5220072" cy="6583362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Разметка по шаблону и трафарету используется - карандаш П - шаблон и трафарет. При разметке по шаблону его обводят твердым простым карандашом по внешнему контуру, по трафарету — по внутреннему контуру. И в том, и в другом случае карандаш держат строго вертикально .</a:t>
            </a:r>
          </a:p>
        </p:txBody>
      </p:sp>
      <p:sp>
        <p:nvSpPr>
          <p:cNvPr id="3" name="AutoShape 2" descr="Фанера 12 мм 1,52*1,52м сорт 3/4 фанера рязань фанера в рязани купить фанеру  рязань купить фанеру в ряза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035123"/>
            <a:ext cx="3384376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1" b="94239" l="2128" r="96596">
                        <a14:foregroundMark x1="28085" y1="30453" x2="28085" y2="30453"/>
                        <a14:foregroundMark x1="34043" y1="24691" x2="28085" y2="33333"/>
                        <a14:foregroundMark x1="56170" y1="44444" x2="49787" y2="53086"/>
                        <a14:foregroundMark x1="22128" y1="62963" x2="25957" y2="68313"/>
                        <a14:foregroundMark x1="77872" y1="28395" x2="70213" y2="33333"/>
                        <a14:foregroundMark x1="74468" y1="66255" x2="70638" y2="716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184" y="3573016"/>
            <a:ext cx="978183" cy="1011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3690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Ручной лобзик 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67" b="100000" l="2000" r="99000">
                        <a14:foregroundMark x1="48333" y1="81448" x2="48333" y2="81448"/>
                        <a14:foregroundMark x1="33667" y1="64253" x2="33667" y2="64253"/>
                        <a14:foregroundMark x1="34333" y1="66516" x2="34333" y2="66516"/>
                        <a14:foregroundMark x1="33667" y1="65611" x2="39000" y2="85068"/>
                        <a14:foregroundMark x1="43667" y1="61086" x2="49667" y2="65158"/>
                        <a14:foregroundMark x1="49667" y1="65158" x2="49667" y2="65158"/>
                        <a14:foregroundMark x1="49667" y1="65158" x2="49667" y2="65158"/>
                        <a14:foregroundMark x1="59667" y1="83710" x2="59667" y2="83710"/>
                        <a14:foregroundMark x1="59000" y1="82353" x2="59000" y2="82353"/>
                        <a14:foregroundMark x1="56000" y1="81900" x2="56000" y2="81900"/>
                        <a14:foregroundMark x1="42000" y1="90950" x2="45000" y2="95475"/>
                        <a14:backgroundMark x1="44667" y1="61086" x2="49667" y2="61991"/>
                        <a14:backgroundMark x1="44333" y1="61086" x2="44333" y2="61086"/>
                        <a14:backgroundMark x1="42667" y1="90498" x2="42667" y2="90498"/>
                        <a14:backgroundMark x1="45000" y1="94570" x2="45000" y2="94570"/>
                        <a14:backgroundMark x1="45000" y1="93665" x2="45000" y2="93665"/>
                        <a14:backgroundMark x1="44333" y1="93213" x2="44333" y2="93213"/>
                        <a14:backgroundMark x1="43667" y1="92308" x2="43667" y2="92308"/>
                        <a14:backgroundMark x1="43333" y1="91855" x2="43333" y2="918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448899">
            <a:off x="4442843" y="2032979"/>
            <a:ext cx="4852842" cy="3574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0" y="1052736"/>
            <a:ext cx="4644008" cy="49685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Техника безопасности: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Надежно крепить выпиловочный столик к верстаку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Надежно закреплять пилку в рамке лобзика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Не делать резких движений лобзиком при выпиливании, не наклоняться низко над заготовкой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Поворачивать при выпиливании следует фанеру, а не лобзик</a:t>
            </a:r>
          </a:p>
          <a:p>
            <a:pPr marL="0" indent="0">
              <a:buNone/>
            </a:pPr>
            <a:endParaRPr lang="ru-RU" sz="2000" dirty="0" smtClean="0"/>
          </a:p>
          <a:p>
            <a:pPr marL="514350" indent="-514350">
              <a:buFont typeface="+mj-lt"/>
              <a:buAutoNum type="arabicPeriod"/>
            </a:pPr>
            <a:endParaRPr lang="ru-RU" sz="2400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1126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4464495" cy="4865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5" y="116632"/>
            <a:ext cx="8352928" cy="1484784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Электролобзик</a:t>
            </a:r>
            <a:r>
              <a:rPr lang="ru-RU" dirty="0" smtClean="0"/>
              <a:t> и </a:t>
            </a:r>
            <a:r>
              <a:rPr lang="ru-RU" dirty="0" err="1" smtClean="0"/>
              <a:t>лентопильный</a:t>
            </a:r>
            <a:r>
              <a:rPr lang="ru-RU" dirty="0" smtClean="0"/>
              <a:t> </a:t>
            </a:r>
            <a:r>
              <a:rPr lang="ru-RU" dirty="0"/>
              <a:t>станок </a:t>
            </a:r>
            <a:r>
              <a:rPr lang="en-US" dirty="0"/>
              <a:t>JET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 descr="Лучшие электролобзики - топ 10 рейтинг по качеству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1124744"/>
            <a:ext cx="4716015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677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3"/>
          <p:cNvSpPr>
            <a:spLocks noGrp="1"/>
          </p:cNvSpPr>
          <p:nvPr>
            <p:ph type="title"/>
          </p:nvPr>
        </p:nvSpPr>
        <p:spPr>
          <a:xfrm>
            <a:off x="395536" y="11266"/>
            <a:ext cx="8229600" cy="1143000"/>
          </a:xfrm>
        </p:spPr>
        <p:txBody>
          <a:bodyPr/>
          <a:lstStyle/>
          <a:p>
            <a:r>
              <a:rPr lang="ru-RU" dirty="0" smtClean="0"/>
              <a:t>Ручная шлифовка </a:t>
            </a:r>
            <a:endParaRPr lang="ru-RU" dirty="0"/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26" y="1000409"/>
            <a:ext cx="2926965" cy="1951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utoShape 6" descr="Шлифовка вручную – обязательное условие гладкой поверхно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Шлифовка вручную – обязательное условие гладкой поверхност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052736"/>
            <a:ext cx="3015778" cy="3015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96952"/>
            <a:ext cx="3870441" cy="3541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4133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91264" cy="13010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Ленточно-торцевой </a:t>
            </a:r>
            <a:r>
              <a:rPr lang="ru-RU" dirty="0"/>
              <a:t>шлифовальный станок </a:t>
            </a:r>
            <a:r>
              <a:rPr lang="en-US" dirty="0"/>
              <a:t>BELMASH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20056"/>
            <a:ext cx="7056784" cy="480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3787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20688"/>
            <a:ext cx="6030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69" y="116632"/>
            <a:ext cx="7830106" cy="1196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1412777"/>
            <a:ext cx="4608512" cy="5801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Для выполнения работы вам потребуется:      </a:t>
            </a:r>
          </a:p>
          <a:p>
            <a:pPr>
              <a:lnSpc>
                <a:spcPct val="9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                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Объект для декупирования. </a:t>
            </a:r>
          </a:p>
          <a:p>
            <a:pPr>
              <a:lnSpc>
                <a:spcPct val="9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2. Ножницы. </a:t>
            </a:r>
          </a:p>
          <a:p>
            <a:pPr>
              <a:lnSpc>
                <a:spcPct val="9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3. Бумага с картинками для вырезания, салфетки. </a:t>
            </a:r>
          </a:p>
          <a:p>
            <a:pPr>
              <a:lnSpc>
                <a:spcPct val="9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4. Обычный клей ПВА. </a:t>
            </a:r>
          </a:p>
          <a:p>
            <a:pPr marL="533400" indent="-533400">
              <a:lnSpc>
                <a:spcPct val="8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5. Кисти.  </a:t>
            </a:r>
          </a:p>
          <a:p>
            <a:pPr marL="533400" indent="-533400">
              <a:lnSpc>
                <a:spcPct val="8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6. Лак для декупажа.</a:t>
            </a:r>
          </a:p>
          <a:p>
            <a:pPr marL="533400" indent="-533400">
              <a:lnSpc>
                <a:spcPct val="8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7. Грунт акриловый.</a:t>
            </a:r>
          </a:p>
          <a:p>
            <a:pPr marL="533400" indent="-533400">
              <a:lnSpc>
                <a:spcPct val="8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8. Клеенка для стола. </a:t>
            </a:r>
          </a:p>
          <a:p>
            <a:pPr marL="533400" indent="-533400">
              <a:lnSpc>
                <a:spcPct val="8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9. Спонж.</a:t>
            </a:r>
          </a:p>
          <a:p>
            <a:pPr marL="533400" indent="-533400">
              <a:lnSpc>
                <a:spcPct val="80000"/>
              </a:lnSpc>
            </a:pP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990" y="943853"/>
            <a:ext cx="3647397" cy="27380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429000"/>
            <a:ext cx="3300958" cy="3300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38014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332656"/>
            <a:ext cx="741682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Этапы работы: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1. Наносим акриловый грунт белого цвета (даем высохнуть)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                                             2. Отделяем верхний  слой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                                             салфетки и вырезаем рисунок.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4" b="17746"/>
          <a:stretch/>
        </p:blipFill>
        <p:spPr>
          <a:xfrm>
            <a:off x="467544" y="1332239"/>
            <a:ext cx="3756142" cy="2672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7"/>
          <a:stretch/>
        </p:blipFill>
        <p:spPr>
          <a:xfrm>
            <a:off x="4355976" y="2348880"/>
            <a:ext cx="4572000" cy="3696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96309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20072" y="476672"/>
            <a:ext cx="36724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Наложить рисунок на основу и нанести клей прямо по рисунку ( от середины к краям).</a:t>
            </a:r>
          </a:p>
          <a:p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Высушить ( можно использовать фен ).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48"/>
          <a:stretch/>
        </p:blipFill>
        <p:spPr>
          <a:xfrm>
            <a:off x="83952" y="52174"/>
            <a:ext cx="513612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80"/>
          <a:stretch/>
        </p:blipFill>
        <p:spPr>
          <a:xfrm>
            <a:off x="3419872" y="3140968"/>
            <a:ext cx="5047208" cy="3262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733485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171</Words>
  <Application>Microsoft Office PowerPoint</Application>
  <PresentationFormat>Экран (4:3)</PresentationFormat>
  <Paragraphs>35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Подставки под горячее</vt:lpstr>
      <vt:lpstr>Разметка по шаблону и трафарету используется - карандаш П - шаблон и трафарет. При разметке по шаблону его обводят твердым простым карандашом по внешнему контуру, по трафарету — по внутреннему контуру. И в том, и в другом случае карандаш держат строго вертикально .</vt:lpstr>
      <vt:lpstr>Ручной лобзик </vt:lpstr>
      <vt:lpstr>Электролобзик и лентопильный станок JET  </vt:lpstr>
      <vt:lpstr>Ручная шлифовка </vt:lpstr>
      <vt:lpstr> Ленточно-торцевой шлифовальный станок BELMASH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Подставки под горячее</dc:title>
  <dc:creator>Учитель</dc:creator>
  <cp:lastModifiedBy>Admin</cp:lastModifiedBy>
  <cp:revision>8</cp:revision>
  <dcterms:created xsi:type="dcterms:W3CDTF">2023-10-09T06:31:50Z</dcterms:created>
  <dcterms:modified xsi:type="dcterms:W3CDTF">2023-11-03T14:04:22Z</dcterms:modified>
</cp:coreProperties>
</file>